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3" r:id="rId1"/>
  </p:sldMasterIdLst>
  <p:sldIdLst>
    <p:sldId id="257" r:id="rId2"/>
    <p:sldId id="270" r:id="rId3"/>
    <p:sldId id="259" r:id="rId4"/>
    <p:sldId id="274" r:id="rId5"/>
    <p:sldId id="277" r:id="rId6"/>
    <p:sldId id="276" r:id="rId7"/>
    <p:sldId id="272" r:id="rId8"/>
    <p:sldId id="278" r:id="rId9"/>
    <p:sldId id="275" r:id="rId10"/>
    <p:sldId id="269" r:id="rId11"/>
    <p:sldId id="279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36775ED-0F3F-499A-B736-207EDD336D0E}">
          <p14:sldIdLst>
            <p14:sldId id="257"/>
            <p14:sldId id="270"/>
            <p14:sldId id="259"/>
            <p14:sldId id="274"/>
            <p14:sldId id="277"/>
            <p14:sldId id="276"/>
            <p14:sldId id="272"/>
            <p14:sldId id="278"/>
            <p14:sldId id="275"/>
            <p14:sldId id="269"/>
            <p14:sldId id="27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A8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2" d="100"/>
          <a:sy n="82" d="100"/>
        </p:scale>
        <p:origin x="6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AFAE40-1309-4697-99EB-B385DE57FCAC}" type="doc">
      <dgm:prSet loTypeId="urn:microsoft.com/office/officeart/2005/8/layout/h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634DD59-7127-4D7C-950B-8F315F014F8F}">
      <dgm:prSet phldrT="[Text]" custT="1"/>
      <dgm:spPr/>
      <dgm:t>
        <a:bodyPr/>
        <a:lstStyle/>
        <a:p>
          <a:r>
            <a:rPr lang="hr-HR" sz="2200" b="1" dirty="0"/>
            <a:t>VRIJEME</a:t>
          </a:r>
          <a:endParaRPr lang="en-US" sz="2200" b="1" dirty="0"/>
        </a:p>
      </dgm:t>
    </dgm:pt>
    <dgm:pt modelId="{451DC8F7-6F48-418B-A64F-EF2EB41C982F}" type="parTrans" cxnId="{02B8607B-CD21-4402-92D4-371FDE4EC6A7}">
      <dgm:prSet/>
      <dgm:spPr/>
      <dgm:t>
        <a:bodyPr/>
        <a:lstStyle/>
        <a:p>
          <a:endParaRPr lang="en-US"/>
        </a:p>
      </dgm:t>
    </dgm:pt>
    <dgm:pt modelId="{2B3F869E-98EE-4DCA-A4C6-541E5B1F78ED}" type="sibTrans" cxnId="{02B8607B-CD21-4402-92D4-371FDE4EC6A7}">
      <dgm:prSet/>
      <dgm:spPr/>
      <dgm:t>
        <a:bodyPr/>
        <a:lstStyle/>
        <a:p>
          <a:endParaRPr lang="en-US"/>
        </a:p>
      </dgm:t>
    </dgm:pt>
    <dgm:pt modelId="{EADD6C08-2A48-41A8-8364-DEB7B85E6FA6}">
      <dgm:prSet phldrT="[Text]" custT="1"/>
      <dgm:spPr/>
      <dgm:t>
        <a:bodyPr/>
        <a:lstStyle/>
        <a:p>
          <a:r>
            <a:rPr lang="hr-HR" sz="2200" dirty="0"/>
            <a:t>Dugoročni</a:t>
          </a:r>
          <a:endParaRPr lang="en-US" sz="2200" dirty="0"/>
        </a:p>
      </dgm:t>
    </dgm:pt>
    <dgm:pt modelId="{C820643B-5CAC-4083-A7B0-DE903DFE3F84}" type="parTrans" cxnId="{2B1ADCC0-9D16-4F0B-9DB7-4E3F01381179}">
      <dgm:prSet/>
      <dgm:spPr/>
      <dgm:t>
        <a:bodyPr/>
        <a:lstStyle/>
        <a:p>
          <a:endParaRPr lang="en-US"/>
        </a:p>
      </dgm:t>
    </dgm:pt>
    <dgm:pt modelId="{ABB78EA3-ECD6-4136-8642-D923E7D88231}" type="sibTrans" cxnId="{2B1ADCC0-9D16-4F0B-9DB7-4E3F01381179}">
      <dgm:prSet/>
      <dgm:spPr/>
      <dgm:t>
        <a:bodyPr/>
        <a:lstStyle/>
        <a:p>
          <a:endParaRPr lang="en-US"/>
        </a:p>
      </dgm:t>
    </dgm:pt>
    <dgm:pt modelId="{1355DC00-4B5A-4AED-8235-BFF11149B2B9}">
      <dgm:prSet phldrT="[Text]" custT="1"/>
      <dgm:spPr/>
      <dgm:t>
        <a:bodyPr/>
        <a:lstStyle/>
        <a:p>
          <a:r>
            <a:rPr lang="hr-HR" sz="2200" dirty="0"/>
            <a:t>Srednjeročni</a:t>
          </a:r>
          <a:endParaRPr lang="en-US" sz="2200" dirty="0"/>
        </a:p>
      </dgm:t>
    </dgm:pt>
    <dgm:pt modelId="{ACC9D420-C509-4797-95E3-4C6B3C0F19DF}" type="parTrans" cxnId="{AA7F5460-8D28-45A6-906D-93A9DDC32EE4}">
      <dgm:prSet/>
      <dgm:spPr/>
      <dgm:t>
        <a:bodyPr/>
        <a:lstStyle/>
        <a:p>
          <a:endParaRPr lang="en-US"/>
        </a:p>
      </dgm:t>
    </dgm:pt>
    <dgm:pt modelId="{59867048-9B35-46D6-AC53-1D82D1E71198}" type="sibTrans" cxnId="{AA7F5460-8D28-45A6-906D-93A9DDC32EE4}">
      <dgm:prSet/>
      <dgm:spPr/>
      <dgm:t>
        <a:bodyPr/>
        <a:lstStyle/>
        <a:p>
          <a:endParaRPr lang="en-US"/>
        </a:p>
      </dgm:t>
    </dgm:pt>
    <dgm:pt modelId="{65ACD390-E43C-466D-9EE0-3B3B0E563F2E}">
      <dgm:prSet phldrT="[Text]" custT="1"/>
      <dgm:spPr/>
      <dgm:t>
        <a:bodyPr/>
        <a:lstStyle/>
        <a:p>
          <a:r>
            <a:rPr lang="hr-HR" sz="2200" b="1" dirty="0"/>
            <a:t>HIJERARHIJSKA RAZINA</a:t>
          </a:r>
          <a:endParaRPr lang="en-US" sz="2200" b="1" dirty="0"/>
        </a:p>
      </dgm:t>
    </dgm:pt>
    <dgm:pt modelId="{CC7F3FB6-B989-4498-A325-E9EE905EA5BC}" type="parTrans" cxnId="{4694B450-98DF-44BD-AE28-2C9B2059BCA6}">
      <dgm:prSet/>
      <dgm:spPr/>
      <dgm:t>
        <a:bodyPr/>
        <a:lstStyle/>
        <a:p>
          <a:endParaRPr lang="en-US"/>
        </a:p>
      </dgm:t>
    </dgm:pt>
    <dgm:pt modelId="{BA314A56-8E84-4E0D-A04E-3D0144B888CC}" type="sibTrans" cxnId="{4694B450-98DF-44BD-AE28-2C9B2059BCA6}">
      <dgm:prSet/>
      <dgm:spPr/>
      <dgm:t>
        <a:bodyPr/>
        <a:lstStyle/>
        <a:p>
          <a:endParaRPr lang="en-US"/>
        </a:p>
      </dgm:t>
    </dgm:pt>
    <dgm:pt modelId="{768B5706-0CBF-4D3B-B729-4D0D02D21E80}">
      <dgm:prSet phldrT="[Text]" custT="1"/>
      <dgm:spPr/>
      <dgm:t>
        <a:bodyPr/>
        <a:lstStyle/>
        <a:p>
          <a:r>
            <a:rPr lang="hr-HR" sz="2200" dirty="0"/>
            <a:t>Strategijski</a:t>
          </a:r>
          <a:endParaRPr lang="en-US" sz="2200" dirty="0"/>
        </a:p>
      </dgm:t>
    </dgm:pt>
    <dgm:pt modelId="{06038085-A9BC-4F96-A424-547D97347308}" type="parTrans" cxnId="{658524AF-FF92-424E-A924-0A014AD7E0FC}">
      <dgm:prSet/>
      <dgm:spPr/>
      <dgm:t>
        <a:bodyPr/>
        <a:lstStyle/>
        <a:p>
          <a:endParaRPr lang="en-US"/>
        </a:p>
      </dgm:t>
    </dgm:pt>
    <dgm:pt modelId="{18006599-3305-4522-93FF-B20ADF9AF825}" type="sibTrans" cxnId="{658524AF-FF92-424E-A924-0A014AD7E0FC}">
      <dgm:prSet/>
      <dgm:spPr/>
      <dgm:t>
        <a:bodyPr/>
        <a:lstStyle/>
        <a:p>
          <a:endParaRPr lang="en-US"/>
        </a:p>
      </dgm:t>
    </dgm:pt>
    <dgm:pt modelId="{D9D3D167-2801-4097-BB1C-BCEFD1F70647}">
      <dgm:prSet phldrT="[Text]" custT="1"/>
      <dgm:spPr/>
      <dgm:t>
        <a:bodyPr/>
        <a:lstStyle/>
        <a:p>
          <a:r>
            <a:rPr lang="hr-HR" sz="2200" dirty="0"/>
            <a:t>Taktički</a:t>
          </a:r>
          <a:endParaRPr lang="en-US" sz="2200" dirty="0"/>
        </a:p>
      </dgm:t>
    </dgm:pt>
    <dgm:pt modelId="{FA4FC5E5-5D5C-459B-9891-ECFC00DB75A9}" type="parTrans" cxnId="{8789D138-0DE3-4AD5-9416-B2142666591B}">
      <dgm:prSet/>
      <dgm:spPr/>
      <dgm:t>
        <a:bodyPr/>
        <a:lstStyle/>
        <a:p>
          <a:endParaRPr lang="en-US"/>
        </a:p>
      </dgm:t>
    </dgm:pt>
    <dgm:pt modelId="{B7FC5F3C-D565-49EB-9F25-CF4118474721}" type="sibTrans" cxnId="{8789D138-0DE3-4AD5-9416-B2142666591B}">
      <dgm:prSet/>
      <dgm:spPr/>
      <dgm:t>
        <a:bodyPr/>
        <a:lstStyle/>
        <a:p>
          <a:endParaRPr lang="en-US"/>
        </a:p>
      </dgm:t>
    </dgm:pt>
    <dgm:pt modelId="{4F6515D8-DB75-41DF-A30F-358258372B04}">
      <dgm:prSet custT="1"/>
      <dgm:spPr/>
      <dgm:t>
        <a:bodyPr/>
        <a:lstStyle/>
        <a:p>
          <a:r>
            <a:rPr lang="hr-HR" sz="2200" b="1" dirty="0"/>
            <a:t>UČESTALOST PRIMJENE</a:t>
          </a:r>
          <a:endParaRPr lang="en-US" sz="2200" b="1" dirty="0"/>
        </a:p>
      </dgm:t>
    </dgm:pt>
    <dgm:pt modelId="{A4ADB60E-AF83-4198-98F6-7305C7778094}" type="parTrans" cxnId="{6AA6122E-0DEA-4375-8901-8754606B6C99}">
      <dgm:prSet/>
      <dgm:spPr/>
      <dgm:t>
        <a:bodyPr/>
        <a:lstStyle/>
        <a:p>
          <a:endParaRPr lang="en-US"/>
        </a:p>
      </dgm:t>
    </dgm:pt>
    <dgm:pt modelId="{5D695EB1-2B86-4968-BED7-2913DC8232FC}" type="sibTrans" cxnId="{6AA6122E-0DEA-4375-8901-8754606B6C99}">
      <dgm:prSet/>
      <dgm:spPr/>
      <dgm:t>
        <a:bodyPr/>
        <a:lstStyle/>
        <a:p>
          <a:endParaRPr lang="en-US"/>
        </a:p>
      </dgm:t>
    </dgm:pt>
    <dgm:pt modelId="{0FDD5527-9237-4445-B248-D12EA14B1FA9}">
      <dgm:prSet custT="1"/>
      <dgm:spPr/>
      <dgm:t>
        <a:bodyPr/>
        <a:lstStyle/>
        <a:p>
          <a:r>
            <a:rPr lang="hr-HR" sz="2200" b="1" dirty="0"/>
            <a:t>PODRUČJE PRIMJENE</a:t>
          </a:r>
          <a:endParaRPr lang="en-US" sz="2200" b="1" dirty="0"/>
        </a:p>
      </dgm:t>
    </dgm:pt>
    <dgm:pt modelId="{507FDCF5-9ADE-4193-85DE-61657B1DBD01}" type="parTrans" cxnId="{E6E6A4D5-88BA-4241-955B-DBB5A7D3E85C}">
      <dgm:prSet/>
      <dgm:spPr/>
      <dgm:t>
        <a:bodyPr/>
        <a:lstStyle/>
        <a:p>
          <a:endParaRPr lang="en-US"/>
        </a:p>
      </dgm:t>
    </dgm:pt>
    <dgm:pt modelId="{FA49A616-9AA4-461D-9F63-2F88FED0A71A}" type="sibTrans" cxnId="{E6E6A4D5-88BA-4241-955B-DBB5A7D3E85C}">
      <dgm:prSet/>
      <dgm:spPr/>
      <dgm:t>
        <a:bodyPr/>
        <a:lstStyle/>
        <a:p>
          <a:endParaRPr lang="en-US"/>
        </a:p>
      </dgm:t>
    </dgm:pt>
    <dgm:pt modelId="{D751FA14-4B90-4471-BD44-3CEAFA72683F}">
      <dgm:prSet custT="1"/>
      <dgm:spPr/>
      <dgm:t>
        <a:bodyPr/>
        <a:lstStyle/>
        <a:p>
          <a:r>
            <a:rPr lang="hr-HR" sz="2200" dirty="0"/>
            <a:t>kratkoročni</a:t>
          </a:r>
          <a:endParaRPr lang="en-US" sz="2200" dirty="0"/>
        </a:p>
      </dgm:t>
    </dgm:pt>
    <dgm:pt modelId="{C35204C2-4111-4E05-BA6C-1CF07589B389}" type="parTrans" cxnId="{1CC45A54-A9CD-4F9B-BFDA-488D5B7BE80D}">
      <dgm:prSet/>
      <dgm:spPr/>
      <dgm:t>
        <a:bodyPr/>
        <a:lstStyle/>
        <a:p>
          <a:endParaRPr lang="en-US"/>
        </a:p>
      </dgm:t>
    </dgm:pt>
    <dgm:pt modelId="{4731A9F8-C494-478E-BA90-5AED9D269A62}" type="sibTrans" cxnId="{1CC45A54-A9CD-4F9B-BFDA-488D5B7BE80D}">
      <dgm:prSet/>
      <dgm:spPr/>
      <dgm:t>
        <a:bodyPr/>
        <a:lstStyle/>
        <a:p>
          <a:endParaRPr lang="en-US"/>
        </a:p>
      </dgm:t>
    </dgm:pt>
    <dgm:pt modelId="{6D7B8B5B-7009-486B-A5F8-171FA998CF2C}">
      <dgm:prSet custT="1"/>
      <dgm:spPr/>
      <dgm:t>
        <a:bodyPr/>
        <a:lstStyle/>
        <a:p>
          <a:r>
            <a:rPr lang="hr-HR" sz="2200" dirty="0"/>
            <a:t>Operativni</a:t>
          </a:r>
          <a:endParaRPr lang="en-US" sz="2200" dirty="0"/>
        </a:p>
      </dgm:t>
    </dgm:pt>
    <dgm:pt modelId="{3D990E9A-E9DD-4E59-B12B-36CB69B9D8B2}" type="parTrans" cxnId="{1729AE08-EEA5-4389-A5F4-C65BC1169EDE}">
      <dgm:prSet/>
      <dgm:spPr/>
      <dgm:t>
        <a:bodyPr/>
        <a:lstStyle/>
        <a:p>
          <a:endParaRPr lang="en-US"/>
        </a:p>
      </dgm:t>
    </dgm:pt>
    <dgm:pt modelId="{6FA55F3C-2828-4B57-AA3E-4A42033C3B3D}" type="sibTrans" cxnId="{1729AE08-EEA5-4389-A5F4-C65BC1169EDE}">
      <dgm:prSet/>
      <dgm:spPr/>
      <dgm:t>
        <a:bodyPr/>
        <a:lstStyle/>
        <a:p>
          <a:endParaRPr lang="en-US"/>
        </a:p>
      </dgm:t>
    </dgm:pt>
    <dgm:pt modelId="{807AD0AB-AD2B-4B7A-9D07-8F299DA829F5}">
      <dgm:prSet custT="1"/>
      <dgm:spPr/>
      <dgm:t>
        <a:bodyPr/>
        <a:lstStyle/>
        <a:p>
          <a:r>
            <a:rPr lang="hr-HR" sz="2200" dirty="0"/>
            <a:t>Trajni</a:t>
          </a:r>
          <a:endParaRPr lang="en-US" sz="2200" dirty="0"/>
        </a:p>
      </dgm:t>
    </dgm:pt>
    <dgm:pt modelId="{77A8C639-6DA8-46F9-8C63-B101438AEC46}" type="parTrans" cxnId="{8C46F013-74D0-4B18-86D1-DCB81DA64AC4}">
      <dgm:prSet/>
      <dgm:spPr/>
      <dgm:t>
        <a:bodyPr/>
        <a:lstStyle/>
        <a:p>
          <a:endParaRPr lang="en-US"/>
        </a:p>
      </dgm:t>
    </dgm:pt>
    <dgm:pt modelId="{3987EA69-F345-4806-8111-EA65D730317F}" type="sibTrans" cxnId="{8C46F013-74D0-4B18-86D1-DCB81DA64AC4}">
      <dgm:prSet/>
      <dgm:spPr/>
      <dgm:t>
        <a:bodyPr/>
        <a:lstStyle/>
        <a:p>
          <a:endParaRPr lang="en-US"/>
        </a:p>
      </dgm:t>
    </dgm:pt>
    <dgm:pt modelId="{5352BC4E-2E68-4D8A-BF5C-310FD46EA59B}">
      <dgm:prSet custT="1"/>
      <dgm:spPr/>
      <dgm:t>
        <a:bodyPr/>
        <a:lstStyle/>
        <a:p>
          <a:r>
            <a:rPr lang="hr-HR" sz="2200" dirty="0"/>
            <a:t>Jednokratni</a:t>
          </a:r>
          <a:endParaRPr lang="en-US" sz="2200" dirty="0"/>
        </a:p>
      </dgm:t>
    </dgm:pt>
    <dgm:pt modelId="{5C9FA0C6-DEA4-4B2B-B99E-F01E91535797}" type="parTrans" cxnId="{366FC222-F3BB-4120-999C-367655F0172F}">
      <dgm:prSet/>
      <dgm:spPr/>
      <dgm:t>
        <a:bodyPr/>
        <a:lstStyle/>
        <a:p>
          <a:endParaRPr lang="en-US"/>
        </a:p>
      </dgm:t>
    </dgm:pt>
    <dgm:pt modelId="{EC242A7A-E93F-4161-B88F-20B9A50E082E}" type="sibTrans" cxnId="{366FC222-F3BB-4120-999C-367655F0172F}">
      <dgm:prSet/>
      <dgm:spPr/>
      <dgm:t>
        <a:bodyPr/>
        <a:lstStyle/>
        <a:p>
          <a:endParaRPr lang="en-US"/>
        </a:p>
      </dgm:t>
    </dgm:pt>
    <dgm:pt modelId="{651E422A-4C73-4D08-965B-566CAA52622C}">
      <dgm:prSet custT="1"/>
      <dgm:spPr/>
      <dgm:t>
        <a:bodyPr/>
        <a:lstStyle/>
        <a:p>
          <a:r>
            <a:rPr lang="hr-HR" sz="2200" dirty="0"/>
            <a:t>Financijsko</a:t>
          </a:r>
          <a:endParaRPr lang="en-US" sz="2200" dirty="0"/>
        </a:p>
      </dgm:t>
    </dgm:pt>
    <dgm:pt modelId="{6385A05C-044C-44B9-8CF1-B0D50E79DB95}" type="parTrans" cxnId="{1AB0780D-CB06-4D2E-AE18-6A10F398F44D}">
      <dgm:prSet/>
      <dgm:spPr/>
      <dgm:t>
        <a:bodyPr/>
        <a:lstStyle/>
        <a:p>
          <a:endParaRPr lang="en-US"/>
        </a:p>
      </dgm:t>
    </dgm:pt>
    <dgm:pt modelId="{85FAED95-A518-4801-81DF-E2E735586DDA}" type="sibTrans" cxnId="{1AB0780D-CB06-4D2E-AE18-6A10F398F44D}">
      <dgm:prSet/>
      <dgm:spPr/>
      <dgm:t>
        <a:bodyPr/>
        <a:lstStyle/>
        <a:p>
          <a:endParaRPr lang="en-US"/>
        </a:p>
      </dgm:t>
    </dgm:pt>
    <dgm:pt modelId="{D5165341-57E3-4797-A187-5B3D6403583C}">
      <dgm:prSet custT="1"/>
      <dgm:spPr/>
      <dgm:t>
        <a:bodyPr/>
        <a:lstStyle/>
        <a:p>
          <a:r>
            <a:rPr lang="hr-HR" sz="2200" dirty="0"/>
            <a:t>Podpodručja</a:t>
          </a:r>
          <a:endParaRPr lang="en-US" sz="2200" dirty="0"/>
        </a:p>
      </dgm:t>
    </dgm:pt>
    <dgm:pt modelId="{6CFC0F12-664D-4291-9ED4-9E40EB6290A3}" type="parTrans" cxnId="{40B403E8-F6B7-4080-8142-F611D99C9729}">
      <dgm:prSet/>
      <dgm:spPr/>
      <dgm:t>
        <a:bodyPr/>
        <a:lstStyle/>
        <a:p>
          <a:endParaRPr lang="en-US"/>
        </a:p>
      </dgm:t>
    </dgm:pt>
    <dgm:pt modelId="{5196B33B-555C-4D52-9662-F71AF64B4A29}" type="sibTrans" cxnId="{40B403E8-F6B7-4080-8142-F611D99C9729}">
      <dgm:prSet/>
      <dgm:spPr/>
      <dgm:t>
        <a:bodyPr/>
        <a:lstStyle/>
        <a:p>
          <a:endParaRPr lang="en-US"/>
        </a:p>
      </dgm:t>
    </dgm:pt>
    <dgm:pt modelId="{4CDECC70-4111-4D3C-913D-D5D9F182983F}">
      <dgm:prSet custT="1"/>
      <dgm:spPr/>
      <dgm:t>
        <a:bodyPr/>
        <a:lstStyle/>
        <a:p>
          <a:r>
            <a:rPr lang="hr-HR" sz="2200" dirty="0"/>
            <a:t>Poslovni plan</a:t>
          </a:r>
          <a:endParaRPr lang="en-US" sz="2200" dirty="0"/>
        </a:p>
      </dgm:t>
    </dgm:pt>
    <dgm:pt modelId="{22155401-AE78-49B4-9EA6-744993D60B42}" type="parTrans" cxnId="{FFE97475-427B-4084-8316-EE4E57E1F7B5}">
      <dgm:prSet/>
      <dgm:spPr/>
      <dgm:t>
        <a:bodyPr/>
        <a:lstStyle/>
        <a:p>
          <a:endParaRPr lang="hr-HR"/>
        </a:p>
      </dgm:t>
    </dgm:pt>
    <dgm:pt modelId="{D6BD804D-0DD5-492F-8325-5A57A2BEF3CC}" type="sibTrans" cxnId="{FFE97475-427B-4084-8316-EE4E57E1F7B5}">
      <dgm:prSet/>
      <dgm:spPr/>
      <dgm:t>
        <a:bodyPr/>
        <a:lstStyle/>
        <a:p>
          <a:endParaRPr lang="hr-HR"/>
        </a:p>
      </dgm:t>
    </dgm:pt>
    <dgm:pt modelId="{21B3879C-4062-44EC-B9D7-A3103D3F2433}" type="pres">
      <dgm:prSet presAssocID="{7CAFAE40-1309-4697-99EB-B385DE57FCAC}" presName="Name0" presStyleCnt="0">
        <dgm:presLayoutVars>
          <dgm:dir/>
          <dgm:animLvl val="lvl"/>
          <dgm:resizeHandles val="exact"/>
        </dgm:presLayoutVars>
      </dgm:prSet>
      <dgm:spPr/>
    </dgm:pt>
    <dgm:pt modelId="{367F83A5-79F2-44F0-ADD8-145E02D2E332}" type="pres">
      <dgm:prSet presAssocID="{9634DD59-7127-4D7C-950B-8F315F014F8F}" presName="composite" presStyleCnt="0"/>
      <dgm:spPr/>
    </dgm:pt>
    <dgm:pt modelId="{D264FC13-263B-4132-8FB8-A8313AF6EA0F}" type="pres">
      <dgm:prSet presAssocID="{9634DD59-7127-4D7C-950B-8F315F014F8F}" presName="parTx" presStyleLbl="alignNode1" presStyleIdx="0" presStyleCnt="5">
        <dgm:presLayoutVars>
          <dgm:chMax val="0"/>
          <dgm:chPref val="0"/>
          <dgm:bulletEnabled val="1"/>
        </dgm:presLayoutVars>
      </dgm:prSet>
      <dgm:spPr/>
    </dgm:pt>
    <dgm:pt modelId="{320E5989-FA4D-4FB5-B2C2-15362983202C}" type="pres">
      <dgm:prSet presAssocID="{9634DD59-7127-4D7C-950B-8F315F014F8F}" presName="desTx" presStyleLbl="alignAccFollowNode1" presStyleIdx="0" presStyleCnt="5">
        <dgm:presLayoutVars>
          <dgm:bulletEnabled val="1"/>
        </dgm:presLayoutVars>
      </dgm:prSet>
      <dgm:spPr/>
    </dgm:pt>
    <dgm:pt modelId="{8379932D-16E5-459F-9E11-73ABB8E257CE}" type="pres">
      <dgm:prSet presAssocID="{2B3F869E-98EE-4DCA-A4C6-541E5B1F78ED}" presName="space" presStyleCnt="0"/>
      <dgm:spPr/>
    </dgm:pt>
    <dgm:pt modelId="{C9DFA3DC-CAF8-4D0F-96F0-428894946353}" type="pres">
      <dgm:prSet presAssocID="{65ACD390-E43C-466D-9EE0-3B3B0E563F2E}" presName="composite" presStyleCnt="0"/>
      <dgm:spPr/>
    </dgm:pt>
    <dgm:pt modelId="{308BCAD8-CDA6-4EE3-BFC3-C4ACC7360CA3}" type="pres">
      <dgm:prSet presAssocID="{65ACD390-E43C-466D-9EE0-3B3B0E563F2E}" presName="parTx" presStyleLbl="alignNode1" presStyleIdx="1" presStyleCnt="5">
        <dgm:presLayoutVars>
          <dgm:chMax val="0"/>
          <dgm:chPref val="0"/>
          <dgm:bulletEnabled val="1"/>
        </dgm:presLayoutVars>
      </dgm:prSet>
      <dgm:spPr/>
    </dgm:pt>
    <dgm:pt modelId="{FCF3ED9F-E1D9-463A-A22B-B148343A7C3A}" type="pres">
      <dgm:prSet presAssocID="{65ACD390-E43C-466D-9EE0-3B3B0E563F2E}" presName="desTx" presStyleLbl="alignAccFollowNode1" presStyleIdx="1" presStyleCnt="5">
        <dgm:presLayoutVars>
          <dgm:bulletEnabled val="1"/>
        </dgm:presLayoutVars>
      </dgm:prSet>
      <dgm:spPr/>
    </dgm:pt>
    <dgm:pt modelId="{D22B7EFC-6428-465C-9DB4-903D599AFE43}" type="pres">
      <dgm:prSet presAssocID="{BA314A56-8E84-4E0D-A04E-3D0144B888CC}" presName="space" presStyleCnt="0"/>
      <dgm:spPr/>
    </dgm:pt>
    <dgm:pt modelId="{44819D6C-4347-4569-9E01-EEE746AE6ECB}" type="pres">
      <dgm:prSet presAssocID="{4F6515D8-DB75-41DF-A30F-358258372B04}" presName="composite" presStyleCnt="0"/>
      <dgm:spPr/>
    </dgm:pt>
    <dgm:pt modelId="{0A3007BE-D1D6-4802-B1C7-F1D865B48378}" type="pres">
      <dgm:prSet presAssocID="{4F6515D8-DB75-41DF-A30F-358258372B04}" presName="parTx" presStyleLbl="alignNode1" presStyleIdx="2" presStyleCnt="5">
        <dgm:presLayoutVars>
          <dgm:chMax val="0"/>
          <dgm:chPref val="0"/>
          <dgm:bulletEnabled val="1"/>
        </dgm:presLayoutVars>
      </dgm:prSet>
      <dgm:spPr/>
    </dgm:pt>
    <dgm:pt modelId="{4C458D70-A9C7-4AEF-8568-60AD71F5CBEE}" type="pres">
      <dgm:prSet presAssocID="{4F6515D8-DB75-41DF-A30F-358258372B04}" presName="desTx" presStyleLbl="alignAccFollowNode1" presStyleIdx="2" presStyleCnt="5">
        <dgm:presLayoutVars>
          <dgm:bulletEnabled val="1"/>
        </dgm:presLayoutVars>
      </dgm:prSet>
      <dgm:spPr/>
    </dgm:pt>
    <dgm:pt modelId="{A69D2D37-9158-471C-87EE-24E07CF7214C}" type="pres">
      <dgm:prSet presAssocID="{5D695EB1-2B86-4968-BED7-2913DC8232FC}" presName="space" presStyleCnt="0"/>
      <dgm:spPr/>
    </dgm:pt>
    <dgm:pt modelId="{B4F6AB7C-7BC0-4E29-984A-C9E67AFFFF63}" type="pres">
      <dgm:prSet presAssocID="{0FDD5527-9237-4445-B248-D12EA14B1FA9}" presName="composite" presStyleCnt="0"/>
      <dgm:spPr/>
    </dgm:pt>
    <dgm:pt modelId="{B11EB6E2-C914-4A3A-87A2-B40933E39FA6}" type="pres">
      <dgm:prSet presAssocID="{0FDD5527-9237-4445-B248-D12EA14B1FA9}" presName="parTx" presStyleLbl="alignNode1" presStyleIdx="3" presStyleCnt="5">
        <dgm:presLayoutVars>
          <dgm:chMax val="0"/>
          <dgm:chPref val="0"/>
          <dgm:bulletEnabled val="1"/>
        </dgm:presLayoutVars>
      </dgm:prSet>
      <dgm:spPr/>
    </dgm:pt>
    <dgm:pt modelId="{E0081D89-5825-49EF-8ADA-127708B754EB}" type="pres">
      <dgm:prSet presAssocID="{0FDD5527-9237-4445-B248-D12EA14B1FA9}" presName="desTx" presStyleLbl="alignAccFollowNode1" presStyleIdx="3" presStyleCnt="5">
        <dgm:presLayoutVars>
          <dgm:bulletEnabled val="1"/>
        </dgm:presLayoutVars>
      </dgm:prSet>
      <dgm:spPr/>
    </dgm:pt>
    <dgm:pt modelId="{6E02CA14-BBCD-4140-9F8D-EDFE579BF0FC}" type="pres">
      <dgm:prSet presAssocID="{FA49A616-9AA4-461D-9F63-2F88FED0A71A}" presName="space" presStyleCnt="0"/>
      <dgm:spPr/>
    </dgm:pt>
    <dgm:pt modelId="{0AD6C687-BA5D-4064-8231-8E66C67C2C52}" type="pres">
      <dgm:prSet presAssocID="{4CDECC70-4111-4D3C-913D-D5D9F182983F}" presName="composite" presStyleCnt="0"/>
      <dgm:spPr/>
    </dgm:pt>
    <dgm:pt modelId="{CC49A99B-1539-405D-A209-456332BB1CCF}" type="pres">
      <dgm:prSet presAssocID="{4CDECC70-4111-4D3C-913D-D5D9F182983F}" presName="parTx" presStyleLbl="alignNode1" presStyleIdx="4" presStyleCnt="5">
        <dgm:presLayoutVars>
          <dgm:chMax val="0"/>
          <dgm:chPref val="0"/>
          <dgm:bulletEnabled val="1"/>
        </dgm:presLayoutVars>
      </dgm:prSet>
      <dgm:spPr/>
    </dgm:pt>
    <dgm:pt modelId="{B7C7F1B3-49D6-489A-9591-6CE45AF8CB27}" type="pres">
      <dgm:prSet presAssocID="{4CDECC70-4111-4D3C-913D-D5D9F182983F}" presName="desTx" presStyleLbl="alignAccFollowNode1" presStyleIdx="4" presStyleCnt="5">
        <dgm:presLayoutVars>
          <dgm:bulletEnabled val="1"/>
        </dgm:presLayoutVars>
      </dgm:prSet>
      <dgm:spPr/>
    </dgm:pt>
  </dgm:ptLst>
  <dgm:cxnLst>
    <dgm:cxn modelId="{1729AE08-EEA5-4389-A5F4-C65BC1169EDE}" srcId="{65ACD390-E43C-466D-9EE0-3B3B0E563F2E}" destId="{6D7B8B5B-7009-486B-A5F8-171FA998CF2C}" srcOrd="2" destOrd="0" parTransId="{3D990E9A-E9DD-4E59-B12B-36CB69B9D8B2}" sibTransId="{6FA55F3C-2828-4B57-AA3E-4A42033C3B3D}"/>
    <dgm:cxn modelId="{1AB0780D-CB06-4D2E-AE18-6A10F398F44D}" srcId="{0FDD5527-9237-4445-B248-D12EA14B1FA9}" destId="{651E422A-4C73-4D08-965B-566CAA52622C}" srcOrd="0" destOrd="0" parTransId="{6385A05C-044C-44B9-8CF1-B0D50E79DB95}" sibTransId="{85FAED95-A518-4801-81DF-E2E735586DDA}"/>
    <dgm:cxn modelId="{E78F6D0F-2AE4-4EF6-9C46-0AB7D94D9EE4}" type="presOf" srcId="{D751FA14-4B90-4471-BD44-3CEAFA72683F}" destId="{320E5989-FA4D-4FB5-B2C2-15362983202C}" srcOrd="0" destOrd="2" presId="urn:microsoft.com/office/officeart/2005/8/layout/hList1"/>
    <dgm:cxn modelId="{8C46F013-74D0-4B18-86D1-DCB81DA64AC4}" srcId="{4F6515D8-DB75-41DF-A30F-358258372B04}" destId="{807AD0AB-AD2B-4B7A-9D07-8F299DA829F5}" srcOrd="0" destOrd="0" parTransId="{77A8C639-6DA8-46F9-8C63-B101438AEC46}" sibTransId="{3987EA69-F345-4806-8111-EA65D730317F}"/>
    <dgm:cxn modelId="{366FC222-F3BB-4120-999C-367655F0172F}" srcId="{4F6515D8-DB75-41DF-A30F-358258372B04}" destId="{5352BC4E-2E68-4D8A-BF5C-310FD46EA59B}" srcOrd="1" destOrd="0" parTransId="{5C9FA0C6-DEA4-4B2B-B99E-F01E91535797}" sibTransId="{EC242A7A-E93F-4161-B88F-20B9A50E082E}"/>
    <dgm:cxn modelId="{6AA6122E-0DEA-4375-8901-8754606B6C99}" srcId="{7CAFAE40-1309-4697-99EB-B385DE57FCAC}" destId="{4F6515D8-DB75-41DF-A30F-358258372B04}" srcOrd="2" destOrd="0" parTransId="{A4ADB60E-AF83-4198-98F6-7305C7778094}" sibTransId="{5D695EB1-2B86-4968-BED7-2913DC8232FC}"/>
    <dgm:cxn modelId="{E911D137-9419-4BB3-9D63-CDB00C628A69}" type="presOf" srcId="{807AD0AB-AD2B-4B7A-9D07-8F299DA829F5}" destId="{4C458D70-A9C7-4AEF-8568-60AD71F5CBEE}" srcOrd="0" destOrd="0" presId="urn:microsoft.com/office/officeart/2005/8/layout/hList1"/>
    <dgm:cxn modelId="{B4F41D38-EE46-42E9-931E-580C9F48A1B3}" type="presOf" srcId="{1355DC00-4B5A-4AED-8235-BFF11149B2B9}" destId="{320E5989-FA4D-4FB5-B2C2-15362983202C}" srcOrd="0" destOrd="1" presId="urn:microsoft.com/office/officeart/2005/8/layout/hList1"/>
    <dgm:cxn modelId="{8789D138-0DE3-4AD5-9416-B2142666591B}" srcId="{65ACD390-E43C-466D-9EE0-3B3B0E563F2E}" destId="{D9D3D167-2801-4097-BB1C-BCEFD1F70647}" srcOrd="1" destOrd="0" parTransId="{FA4FC5E5-5D5C-459B-9891-ECFC00DB75A9}" sibTransId="{B7FC5F3C-D565-49EB-9F25-CF4118474721}"/>
    <dgm:cxn modelId="{A5BEBF5B-6CEE-4808-B7AE-25A925BA6A82}" type="presOf" srcId="{768B5706-0CBF-4D3B-B729-4D0D02D21E80}" destId="{FCF3ED9F-E1D9-463A-A22B-B148343A7C3A}" srcOrd="0" destOrd="0" presId="urn:microsoft.com/office/officeart/2005/8/layout/hList1"/>
    <dgm:cxn modelId="{8D12855D-3D62-4AA6-8C22-15C2751BF5A3}" type="presOf" srcId="{651E422A-4C73-4D08-965B-566CAA52622C}" destId="{E0081D89-5825-49EF-8ADA-127708B754EB}" srcOrd="0" destOrd="0" presId="urn:microsoft.com/office/officeart/2005/8/layout/hList1"/>
    <dgm:cxn modelId="{AA7F5460-8D28-45A6-906D-93A9DDC32EE4}" srcId="{9634DD59-7127-4D7C-950B-8F315F014F8F}" destId="{1355DC00-4B5A-4AED-8235-BFF11149B2B9}" srcOrd="1" destOrd="0" parTransId="{ACC9D420-C509-4797-95E3-4C6B3C0F19DF}" sibTransId="{59867048-9B35-46D6-AC53-1D82D1E71198}"/>
    <dgm:cxn modelId="{C6A68E45-000D-4315-9EE6-83C199EE730E}" type="presOf" srcId="{7CAFAE40-1309-4697-99EB-B385DE57FCAC}" destId="{21B3879C-4062-44EC-B9D7-A3103D3F2433}" srcOrd="0" destOrd="0" presId="urn:microsoft.com/office/officeart/2005/8/layout/hList1"/>
    <dgm:cxn modelId="{599B4B47-E103-4B0E-A542-0765A4C475A2}" type="presOf" srcId="{6D7B8B5B-7009-486B-A5F8-171FA998CF2C}" destId="{FCF3ED9F-E1D9-463A-A22B-B148343A7C3A}" srcOrd="0" destOrd="2" presId="urn:microsoft.com/office/officeart/2005/8/layout/hList1"/>
    <dgm:cxn modelId="{4694B450-98DF-44BD-AE28-2C9B2059BCA6}" srcId="{7CAFAE40-1309-4697-99EB-B385DE57FCAC}" destId="{65ACD390-E43C-466D-9EE0-3B3B0E563F2E}" srcOrd="1" destOrd="0" parTransId="{CC7F3FB6-B989-4498-A325-E9EE905EA5BC}" sibTransId="{BA314A56-8E84-4E0D-A04E-3D0144B888CC}"/>
    <dgm:cxn modelId="{0EBCDB73-19FD-4EBF-8B5C-605A75874F31}" type="presOf" srcId="{5352BC4E-2E68-4D8A-BF5C-310FD46EA59B}" destId="{4C458D70-A9C7-4AEF-8568-60AD71F5CBEE}" srcOrd="0" destOrd="1" presId="urn:microsoft.com/office/officeart/2005/8/layout/hList1"/>
    <dgm:cxn modelId="{1CC45A54-A9CD-4F9B-BFDA-488D5B7BE80D}" srcId="{9634DD59-7127-4D7C-950B-8F315F014F8F}" destId="{D751FA14-4B90-4471-BD44-3CEAFA72683F}" srcOrd="2" destOrd="0" parTransId="{C35204C2-4111-4E05-BA6C-1CF07589B389}" sibTransId="{4731A9F8-C494-478E-BA90-5AED9D269A62}"/>
    <dgm:cxn modelId="{FFE97475-427B-4084-8316-EE4E57E1F7B5}" srcId="{7CAFAE40-1309-4697-99EB-B385DE57FCAC}" destId="{4CDECC70-4111-4D3C-913D-D5D9F182983F}" srcOrd="4" destOrd="0" parTransId="{22155401-AE78-49B4-9EA6-744993D60B42}" sibTransId="{D6BD804D-0DD5-492F-8325-5A57A2BEF3CC}"/>
    <dgm:cxn modelId="{A107EE59-03DC-4F1E-B797-DF6670C4A1E8}" type="presOf" srcId="{4CDECC70-4111-4D3C-913D-D5D9F182983F}" destId="{CC49A99B-1539-405D-A209-456332BB1CCF}" srcOrd="0" destOrd="0" presId="urn:microsoft.com/office/officeart/2005/8/layout/hList1"/>
    <dgm:cxn modelId="{02B8607B-CD21-4402-92D4-371FDE4EC6A7}" srcId="{7CAFAE40-1309-4697-99EB-B385DE57FCAC}" destId="{9634DD59-7127-4D7C-950B-8F315F014F8F}" srcOrd="0" destOrd="0" parTransId="{451DC8F7-6F48-418B-A64F-EF2EB41C982F}" sibTransId="{2B3F869E-98EE-4DCA-A4C6-541E5B1F78ED}"/>
    <dgm:cxn modelId="{E7819C93-6A85-4097-BDAC-7ABEC3D5E432}" type="presOf" srcId="{0FDD5527-9237-4445-B248-D12EA14B1FA9}" destId="{B11EB6E2-C914-4A3A-87A2-B40933E39FA6}" srcOrd="0" destOrd="0" presId="urn:microsoft.com/office/officeart/2005/8/layout/hList1"/>
    <dgm:cxn modelId="{4C09CEA1-149F-4333-A976-865C21F5F5FA}" type="presOf" srcId="{EADD6C08-2A48-41A8-8364-DEB7B85E6FA6}" destId="{320E5989-FA4D-4FB5-B2C2-15362983202C}" srcOrd="0" destOrd="0" presId="urn:microsoft.com/office/officeart/2005/8/layout/hList1"/>
    <dgm:cxn modelId="{F35FC3A4-93C5-4E9A-8B7D-5F097F43C01F}" type="presOf" srcId="{D9D3D167-2801-4097-BB1C-BCEFD1F70647}" destId="{FCF3ED9F-E1D9-463A-A22B-B148343A7C3A}" srcOrd="0" destOrd="1" presId="urn:microsoft.com/office/officeart/2005/8/layout/hList1"/>
    <dgm:cxn modelId="{53C07BA5-A002-422F-A3F7-53D354BEB20A}" type="presOf" srcId="{D5165341-57E3-4797-A187-5B3D6403583C}" destId="{E0081D89-5825-49EF-8ADA-127708B754EB}" srcOrd="0" destOrd="1" presId="urn:microsoft.com/office/officeart/2005/8/layout/hList1"/>
    <dgm:cxn modelId="{658524AF-FF92-424E-A924-0A014AD7E0FC}" srcId="{65ACD390-E43C-466D-9EE0-3B3B0E563F2E}" destId="{768B5706-0CBF-4D3B-B729-4D0D02D21E80}" srcOrd="0" destOrd="0" parTransId="{06038085-A9BC-4F96-A424-547D97347308}" sibTransId="{18006599-3305-4522-93FF-B20ADF9AF825}"/>
    <dgm:cxn modelId="{2B1ADCC0-9D16-4F0B-9DB7-4E3F01381179}" srcId="{9634DD59-7127-4D7C-950B-8F315F014F8F}" destId="{EADD6C08-2A48-41A8-8364-DEB7B85E6FA6}" srcOrd="0" destOrd="0" parTransId="{C820643B-5CAC-4083-A7B0-DE903DFE3F84}" sibTransId="{ABB78EA3-ECD6-4136-8642-D923E7D88231}"/>
    <dgm:cxn modelId="{E6E6A4D5-88BA-4241-955B-DBB5A7D3E85C}" srcId="{7CAFAE40-1309-4697-99EB-B385DE57FCAC}" destId="{0FDD5527-9237-4445-B248-D12EA14B1FA9}" srcOrd="3" destOrd="0" parTransId="{507FDCF5-9ADE-4193-85DE-61657B1DBD01}" sibTransId="{FA49A616-9AA4-461D-9F63-2F88FED0A71A}"/>
    <dgm:cxn modelId="{90B59DD6-42A5-45A1-B2C9-1A38EFC23B0E}" type="presOf" srcId="{65ACD390-E43C-466D-9EE0-3B3B0E563F2E}" destId="{308BCAD8-CDA6-4EE3-BFC3-C4ACC7360CA3}" srcOrd="0" destOrd="0" presId="urn:microsoft.com/office/officeart/2005/8/layout/hList1"/>
    <dgm:cxn modelId="{898ADEE2-C391-46DA-B744-73079C4185BF}" type="presOf" srcId="{9634DD59-7127-4D7C-950B-8F315F014F8F}" destId="{D264FC13-263B-4132-8FB8-A8313AF6EA0F}" srcOrd="0" destOrd="0" presId="urn:microsoft.com/office/officeart/2005/8/layout/hList1"/>
    <dgm:cxn modelId="{40B403E8-F6B7-4080-8142-F611D99C9729}" srcId="{0FDD5527-9237-4445-B248-D12EA14B1FA9}" destId="{D5165341-57E3-4797-A187-5B3D6403583C}" srcOrd="1" destOrd="0" parTransId="{6CFC0F12-664D-4291-9ED4-9E40EB6290A3}" sibTransId="{5196B33B-555C-4D52-9662-F71AF64B4A29}"/>
    <dgm:cxn modelId="{4A73BEF7-897B-4C01-95C6-C525C641691D}" type="presOf" srcId="{4F6515D8-DB75-41DF-A30F-358258372B04}" destId="{0A3007BE-D1D6-4802-B1C7-F1D865B48378}" srcOrd="0" destOrd="0" presId="urn:microsoft.com/office/officeart/2005/8/layout/hList1"/>
    <dgm:cxn modelId="{46AA7A0E-2D12-4371-A57C-E1B1156B00DE}" type="presParOf" srcId="{21B3879C-4062-44EC-B9D7-A3103D3F2433}" destId="{367F83A5-79F2-44F0-ADD8-145E02D2E332}" srcOrd="0" destOrd="0" presId="urn:microsoft.com/office/officeart/2005/8/layout/hList1"/>
    <dgm:cxn modelId="{33069EAF-F6B4-44D3-97F5-1F0A0348B055}" type="presParOf" srcId="{367F83A5-79F2-44F0-ADD8-145E02D2E332}" destId="{D264FC13-263B-4132-8FB8-A8313AF6EA0F}" srcOrd="0" destOrd="0" presId="urn:microsoft.com/office/officeart/2005/8/layout/hList1"/>
    <dgm:cxn modelId="{C9C0A97F-DD06-44DF-8F16-A80770AB180B}" type="presParOf" srcId="{367F83A5-79F2-44F0-ADD8-145E02D2E332}" destId="{320E5989-FA4D-4FB5-B2C2-15362983202C}" srcOrd="1" destOrd="0" presId="urn:microsoft.com/office/officeart/2005/8/layout/hList1"/>
    <dgm:cxn modelId="{42975999-3227-40BB-AC1E-E7E0747D6162}" type="presParOf" srcId="{21B3879C-4062-44EC-B9D7-A3103D3F2433}" destId="{8379932D-16E5-459F-9E11-73ABB8E257CE}" srcOrd="1" destOrd="0" presId="urn:microsoft.com/office/officeart/2005/8/layout/hList1"/>
    <dgm:cxn modelId="{C9F5B8BC-666E-4F06-86BC-9653BC251F1C}" type="presParOf" srcId="{21B3879C-4062-44EC-B9D7-A3103D3F2433}" destId="{C9DFA3DC-CAF8-4D0F-96F0-428894946353}" srcOrd="2" destOrd="0" presId="urn:microsoft.com/office/officeart/2005/8/layout/hList1"/>
    <dgm:cxn modelId="{D7903ECE-4F43-448F-ABDC-3703FE856DBC}" type="presParOf" srcId="{C9DFA3DC-CAF8-4D0F-96F0-428894946353}" destId="{308BCAD8-CDA6-4EE3-BFC3-C4ACC7360CA3}" srcOrd="0" destOrd="0" presId="urn:microsoft.com/office/officeart/2005/8/layout/hList1"/>
    <dgm:cxn modelId="{D4868B68-0D4D-4DB7-ACD0-47D269401DEC}" type="presParOf" srcId="{C9DFA3DC-CAF8-4D0F-96F0-428894946353}" destId="{FCF3ED9F-E1D9-463A-A22B-B148343A7C3A}" srcOrd="1" destOrd="0" presId="urn:microsoft.com/office/officeart/2005/8/layout/hList1"/>
    <dgm:cxn modelId="{ACB96827-9E1C-4331-9A44-032E9C04C88D}" type="presParOf" srcId="{21B3879C-4062-44EC-B9D7-A3103D3F2433}" destId="{D22B7EFC-6428-465C-9DB4-903D599AFE43}" srcOrd="3" destOrd="0" presId="urn:microsoft.com/office/officeart/2005/8/layout/hList1"/>
    <dgm:cxn modelId="{64991F1A-04AA-4B66-8E10-39759A97D2D8}" type="presParOf" srcId="{21B3879C-4062-44EC-B9D7-A3103D3F2433}" destId="{44819D6C-4347-4569-9E01-EEE746AE6ECB}" srcOrd="4" destOrd="0" presId="urn:microsoft.com/office/officeart/2005/8/layout/hList1"/>
    <dgm:cxn modelId="{DFF25F43-20FC-4FA3-8918-29E080ADD1F9}" type="presParOf" srcId="{44819D6C-4347-4569-9E01-EEE746AE6ECB}" destId="{0A3007BE-D1D6-4802-B1C7-F1D865B48378}" srcOrd="0" destOrd="0" presId="urn:microsoft.com/office/officeart/2005/8/layout/hList1"/>
    <dgm:cxn modelId="{5D24EF52-75E7-40AF-B42B-3F0EF3640969}" type="presParOf" srcId="{44819D6C-4347-4569-9E01-EEE746AE6ECB}" destId="{4C458D70-A9C7-4AEF-8568-60AD71F5CBEE}" srcOrd="1" destOrd="0" presId="urn:microsoft.com/office/officeart/2005/8/layout/hList1"/>
    <dgm:cxn modelId="{07782329-1BAF-4323-86A1-91990A3DBB8B}" type="presParOf" srcId="{21B3879C-4062-44EC-B9D7-A3103D3F2433}" destId="{A69D2D37-9158-471C-87EE-24E07CF7214C}" srcOrd="5" destOrd="0" presId="urn:microsoft.com/office/officeart/2005/8/layout/hList1"/>
    <dgm:cxn modelId="{3ACF937F-0EF4-4878-B7E7-D7C49B795E84}" type="presParOf" srcId="{21B3879C-4062-44EC-B9D7-A3103D3F2433}" destId="{B4F6AB7C-7BC0-4E29-984A-C9E67AFFFF63}" srcOrd="6" destOrd="0" presId="urn:microsoft.com/office/officeart/2005/8/layout/hList1"/>
    <dgm:cxn modelId="{86EEDFF1-8145-4E54-AD26-22228445C1E1}" type="presParOf" srcId="{B4F6AB7C-7BC0-4E29-984A-C9E67AFFFF63}" destId="{B11EB6E2-C914-4A3A-87A2-B40933E39FA6}" srcOrd="0" destOrd="0" presId="urn:microsoft.com/office/officeart/2005/8/layout/hList1"/>
    <dgm:cxn modelId="{C71C5B23-3CF2-4E82-9B94-8E8B83CAB7B9}" type="presParOf" srcId="{B4F6AB7C-7BC0-4E29-984A-C9E67AFFFF63}" destId="{E0081D89-5825-49EF-8ADA-127708B754EB}" srcOrd="1" destOrd="0" presId="urn:microsoft.com/office/officeart/2005/8/layout/hList1"/>
    <dgm:cxn modelId="{05C3EBC4-D0D4-4716-B677-F23D58CF1AF2}" type="presParOf" srcId="{21B3879C-4062-44EC-B9D7-A3103D3F2433}" destId="{6E02CA14-BBCD-4140-9F8D-EDFE579BF0FC}" srcOrd="7" destOrd="0" presId="urn:microsoft.com/office/officeart/2005/8/layout/hList1"/>
    <dgm:cxn modelId="{9B4B1F16-71AF-49DB-9970-EAD3FED4B037}" type="presParOf" srcId="{21B3879C-4062-44EC-B9D7-A3103D3F2433}" destId="{0AD6C687-BA5D-4064-8231-8E66C67C2C52}" srcOrd="8" destOrd="0" presId="urn:microsoft.com/office/officeart/2005/8/layout/hList1"/>
    <dgm:cxn modelId="{C58B5742-4705-4549-BAC1-B1F36647B6B5}" type="presParOf" srcId="{0AD6C687-BA5D-4064-8231-8E66C67C2C52}" destId="{CC49A99B-1539-405D-A209-456332BB1CCF}" srcOrd="0" destOrd="0" presId="urn:microsoft.com/office/officeart/2005/8/layout/hList1"/>
    <dgm:cxn modelId="{6ACC28D8-F6BA-477C-97F6-95256EECF408}" type="presParOf" srcId="{0AD6C687-BA5D-4064-8231-8E66C67C2C52}" destId="{B7C7F1B3-49D6-489A-9591-6CE45AF8CB2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64FC13-263B-4132-8FB8-A8313AF6EA0F}">
      <dsp:nvSpPr>
        <dsp:cNvPr id="0" name=""/>
        <dsp:cNvSpPr/>
      </dsp:nvSpPr>
      <dsp:spPr>
        <a:xfrm>
          <a:off x="5072" y="218096"/>
          <a:ext cx="1944290" cy="77771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200" b="1" kern="1200" dirty="0"/>
            <a:t>VRIJEME</a:t>
          </a:r>
          <a:endParaRPr lang="en-US" sz="2200" b="1" kern="1200" dirty="0"/>
        </a:p>
      </dsp:txBody>
      <dsp:txXfrm>
        <a:off x="5072" y="218096"/>
        <a:ext cx="1944290" cy="777716"/>
      </dsp:txXfrm>
    </dsp:sp>
    <dsp:sp modelId="{320E5989-FA4D-4FB5-B2C2-15362983202C}">
      <dsp:nvSpPr>
        <dsp:cNvPr id="0" name=""/>
        <dsp:cNvSpPr/>
      </dsp:nvSpPr>
      <dsp:spPr>
        <a:xfrm>
          <a:off x="5072" y="995812"/>
          <a:ext cx="1944290" cy="2810880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r-HR" sz="2200" kern="1200" dirty="0"/>
            <a:t>Dugoročni</a:t>
          </a:r>
          <a:endParaRPr lang="en-U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r-HR" sz="2200" kern="1200" dirty="0"/>
            <a:t>Srednjeročni</a:t>
          </a:r>
          <a:endParaRPr lang="en-U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r-HR" sz="2200" kern="1200" dirty="0"/>
            <a:t>kratkoročni</a:t>
          </a:r>
          <a:endParaRPr lang="en-US" sz="2200" kern="1200" dirty="0"/>
        </a:p>
      </dsp:txBody>
      <dsp:txXfrm>
        <a:off x="5072" y="995812"/>
        <a:ext cx="1944290" cy="2810880"/>
      </dsp:txXfrm>
    </dsp:sp>
    <dsp:sp modelId="{308BCAD8-CDA6-4EE3-BFC3-C4ACC7360CA3}">
      <dsp:nvSpPr>
        <dsp:cNvPr id="0" name=""/>
        <dsp:cNvSpPr/>
      </dsp:nvSpPr>
      <dsp:spPr>
        <a:xfrm>
          <a:off x="2221563" y="218096"/>
          <a:ext cx="1944290" cy="777716"/>
        </a:xfrm>
        <a:prstGeom prst="rect">
          <a:avLst/>
        </a:prstGeom>
        <a:solidFill>
          <a:schemeClr val="accent5">
            <a:hueOff val="1531878"/>
            <a:satOff val="-916"/>
            <a:lumOff val="3775"/>
            <a:alphaOff val="0"/>
          </a:schemeClr>
        </a:solidFill>
        <a:ln w="15875" cap="flat" cmpd="sng" algn="ctr">
          <a:solidFill>
            <a:schemeClr val="accent5">
              <a:hueOff val="1531878"/>
              <a:satOff val="-916"/>
              <a:lumOff val="377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200" b="1" kern="1200" dirty="0"/>
            <a:t>HIJERARHIJSKA RAZINA</a:t>
          </a:r>
          <a:endParaRPr lang="en-US" sz="2200" b="1" kern="1200" dirty="0"/>
        </a:p>
      </dsp:txBody>
      <dsp:txXfrm>
        <a:off x="2221563" y="218096"/>
        <a:ext cx="1944290" cy="777716"/>
      </dsp:txXfrm>
    </dsp:sp>
    <dsp:sp modelId="{FCF3ED9F-E1D9-463A-A22B-B148343A7C3A}">
      <dsp:nvSpPr>
        <dsp:cNvPr id="0" name=""/>
        <dsp:cNvSpPr/>
      </dsp:nvSpPr>
      <dsp:spPr>
        <a:xfrm>
          <a:off x="2221563" y="995812"/>
          <a:ext cx="1944290" cy="2810880"/>
        </a:xfrm>
        <a:prstGeom prst="rect">
          <a:avLst/>
        </a:prstGeom>
        <a:solidFill>
          <a:schemeClr val="accent5">
            <a:tint val="40000"/>
            <a:alpha val="90000"/>
            <a:hueOff val="1428156"/>
            <a:satOff val="489"/>
            <a:lumOff val="691"/>
            <a:alphaOff val="0"/>
          </a:schemeClr>
        </a:solidFill>
        <a:ln w="15875" cap="flat" cmpd="sng" algn="ctr">
          <a:solidFill>
            <a:schemeClr val="accent5">
              <a:tint val="40000"/>
              <a:alpha val="90000"/>
              <a:hueOff val="1428156"/>
              <a:satOff val="489"/>
              <a:lumOff val="69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r-HR" sz="2200" kern="1200" dirty="0"/>
            <a:t>Strategijski</a:t>
          </a:r>
          <a:endParaRPr lang="en-U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r-HR" sz="2200" kern="1200" dirty="0"/>
            <a:t>Taktički</a:t>
          </a:r>
          <a:endParaRPr lang="en-U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r-HR" sz="2200" kern="1200" dirty="0"/>
            <a:t>Operativni</a:t>
          </a:r>
          <a:endParaRPr lang="en-US" sz="2200" kern="1200" dirty="0"/>
        </a:p>
      </dsp:txBody>
      <dsp:txXfrm>
        <a:off x="2221563" y="995812"/>
        <a:ext cx="1944290" cy="2810880"/>
      </dsp:txXfrm>
    </dsp:sp>
    <dsp:sp modelId="{0A3007BE-D1D6-4802-B1C7-F1D865B48378}">
      <dsp:nvSpPr>
        <dsp:cNvPr id="0" name=""/>
        <dsp:cNvSpPr/>
      </dsp:nvSpPr>
      <dsp:spPr>
        <a:xfrm>
          <a:off x="4438054" y="218096"/>
          <a:ext cx="1944290" cy="777716"/>
        </a:xfrm>
        <a:prstGeom prst="rect">
          <a:avLst/>
        </a:prstGeom>
        <a:solidFill>
          <a:schemeClr val="accent5">
            <a:hueOff val="3063757"/>
            <a:satOff val="-1833"/>
            <a:lumOff val="7549"/>
            <a:alphaOff val="0"/>
          </a:schemeClr>
        </a:solidFill>
        <a:ln w="15875" cap="flat" cmpd="sng" algn="ctr">
          <a:solidFill>
            <a:schemeClr val="accent5">
              <a:hueOff val="3063757"/>
              <a:satOff val="-1833"/>
              <a:lumOff val="75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200" b="1" kern="1200" dirty="0"/>
            <a:t>UČESTALOST PRIMJENE</a:t>
          </a:r>
          <a:endParaRPr lang="en-US" sz="2200" b="1" kern="1200" dirty="0"/>
        </a:p>
      </dsp:txBody>
      <dsp:txXfrm>
        <a:off x="4438054" y="218096"/>
        <a:ext cx="1944290" cy="777716"/>
      </dsp:txXfrm>
    </dsp:sp>
    <dsp:sp modelId="{4C458D70-A9C7-4AEF-8568-60AD71F5CBEE}">
      <dsp:nvSpPr>
        <dsp:cNvPr id="0" name=""/>
        <dsp:cNvSpPr/>
      </dsp:nvSpPr>
      <dsp:spPr>
        <a:xfrm>
          <a:off x="4438054" y="995812"/>
          <a:ext cx="1944290" cy="2810880"/>
        </a:xfrm>
        <a:prstGeom prst="rect">
          <a:avLst/>
        </a:prstGeom>
        <a:solidFill>
          <a:schemeClr val="accent5">
            <a:tint val="40000"/>
            <a:alpha val="90000"/>
            <a:hueOff val="2856313"/>
            <a:satOff val="978"/>
            <a:lumOff val="1382"/>
            <a:alphaOff val="0"/>
          </a:schemeClr>
        </a:solidFill>
        <a:ln w="15875" cap="flat" cmpd="sng" algn="ctr">
          <a:solidFill>
            <a:schemeClr val="accent5">
              <a:tint val="40000"/>
              <a:alpha val="90000"/>
              <a:hueOff val="2856313"/>
              <a:satOff val="978"/>
              <a:lumOff val="138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r-HR" sz="2200" kern="1200" dirty="0"/>
            <a:t>Trajni</a:t>
          </a:r>
          <a:endParaRPr lang="en-U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r-HR" sz="2200" kern="1200" dirty="0"/>
            <a:t>Jednokratni</a:t>
          </a:r>
          <a:endParaRPr lang="en-US" sz="2200" kern="1200" dirty="0"/>
        </a:p>
      </dsp:txBody>
      <dsp:txXfrm>
        <a:off x="4438054" y="995812"/>
        <a:ext cx="1944290" cy="2810880"/>
      </dsp:txXfrm>
    </dsp:sp>
    <dsp:sp modelId="{B11EB6E2-C914-4A3A-87A2-B40933E39FA6}">
      <dsp:nvSpPr>
        <dsp:cNvPr id="0" name=""/>
        <dsp:cNvSpPr/>
      </dsp:nvSpPr>
      <dsp:spPr>
        <a:xfrm>
          <a:off x="6654546" y="218096"/>
          <a:ext cx="1944290" cy="777716"/>
        </a:xfrm>
        <a:prstGeom prst="rect">
          <a:avLst/>
        </a:prstGeom>
        <a:solidFill>
          <a:schemeClr val="accent5">
            <a:hueOff val="4595635"/>
            <a:satOff val="-2749"/>
            <a:lumOff val="11324"/>
            <a:alphaOff val="0"/>
          </a:schemeClr>
        </a:solidFill>
        <a:ln w="15875" cap="flat" cmpd="sng" algn="ctr">
          <a:solidFill>
            <a:schemeClr val="accent5">
              <a:hueOff val="4595635"/>
              <a:satOff val="-2749"/>
              <a:lumOff val="1132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200" b="1" kern="1200" dirty="0"/>
            <a:t>PODRUČJE PRIMJENE</a:t>
          </a:r>
          <a:endParaRPr lang="en-US" sz="2200" b="1" kern="1200" dirty="0"/>
        </a:p>
      </dsp:txBody>
      <dsp:txXfrm>
        <a:off x="6654546" y="218096"/>
        <a:ext cx="1944290" cy="777716"/>
      </dsp:txXfrm>
    </dsp:sp>
    <dsp:sp modelId="{E0081D89-5825-49EF-8ADA-127708B754EB}">
      <dsp:nvSpPr>
        <dsp:cNvPr id="0" name=""/>
        <dsp:cNvSpPr/>
      </dsp:nvSpPr>
      <dsp:spPr>
        <a:xfrm>
          <a:off x="6654546" y="995812"/>
          <a:ext cx="1944290" cy="2810880"/>
        </a:xfrm>
        <a:prstGeom prst="rect">
          <a:avLst/>
        </a:prstGeom>
        <a:solidFill>
          <a:schemeClr val="accent5">
            <a:tint val="40000"/>
            <a:alpha val="90000"/>
            <a:hueOff val="4284469"/>
            <a:satOff val="1468"/>
            <a:lumOff val="2073"/>
            <a:alphaOff val="0"/>
          </a:schemeClr>
        </a:solidFill>
        <a:ln w="15875" cap="flat" cmpd="sng" algn="ctr">
          <a:solidFill>
            <a:schemeClr val="accent5">
              <a:tint val="40000"/>
              <a:alpha val="90000"/>
              <a:hueOff val="4284469"/>
              <a:satOff val="1468"/>
              <a:lumOff val="20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r-HR" sz="2200" kern="1200" dirty="0"/>
            <a:t>Financijsko</a:t>
          </a:r>
          <a:endParaRPr lang="en-U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r-HR" sz="2200" kern="1200" dirty="0"/>
            <a:t>Podpodručja</a:t>
          </a:r>
          <a:endParaRPr lang="en-US" sz="2200" kern="1200" dirty="0"/>
        </a:p>
      </dsp:txBody>
      <dsp:txXfrm>
        <a:off x="6654546" y="995812"/>
        <a:ext cx="1944290" cy="2810880"/>
      </dsp:txXfrm>
    </dsp:sp>
    <dsp:sp modelId="{CC49A99B-1539-405D-A209-456332BB1CCF}">
      <dsp:nvSpPr>
        <dsp:cNvPr id="0" name=""/>
        <dsp:cNvSpPr/>
      </dsp:nvSpPr>
      <dsp:spPr>
        <a:xfrm>
          <a:off x="8871037" y="218096"/>
          <a:ext cx="1944290" cy="777716"/>
        </a:xfrm>
        <a:prstGeom prst="rect">
          <a:avLst/>
        </a:prstGeom>
        <a:solidFill>
          <a:schemeClr val="accent5">
            <a:hueOff val="6127514"/>
            <a:satOff val="-3666"/>
            <a:lumOff val="15098"/>
            <a:alphaOff val="0"/>
          </a:schemeClr>
        </a:solidFill>
        <a:ln w="15875" cap="flat" cmpd="sng" algn="ctr">
          <a:solidFill>
            <a:schemeClr val="accent5">
              <a:hueOff val="6127514"/>
              <a:satOff val="-3666"/>
              <a:lumOff val="1509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200" kern="1200" dirty="0"/>
            <a:t>Poslovni plan</a:t>
          </a:r>
          <a:endParaRPr lang="en-US" sz="2200" kern="1200" dirty="0"/>
        </a:p>
      </dsp:txBody>
      <dsp:txXfrm>
        <a:off x="8871037" y="218096"/>
        <a:ext cx="1944290" cy="777716"/>
      </dsp:txXfrm>
    </dsp:sp>
    <dsp:sp modelId="{B7C7F1B3-49D6-489A-9591-6CE45AF8CB27}">
      <dsp:nvSpPr>
        <dsp:cNvPr id="0" name=""/>
        <dsp:cNvSpPr/>
      </dsp:nvSpPr>
      <dsp:spPr>
        <a:xfrm>
          <a:off x="8871037" y="995812"/>
          <a:ext cx="1944290" cy="2810880"/>
        </a:xfrm>
        <a:prstGeom prst="rect">
          <a:avLst/>
        </a:prstGeom>
        <a:solidFill>
          <a:schemeClr val="accent5">
            <a:tint val="40000"/>
            <a:alpha val="90000"/>
            <a:hueOff val="5712625"/>
            <a:satOff val="1957"/>
            <a:lumOff val="2764"/>
            <a:alphaOff val="0"/>
          </a:schemeClr>
        </a:solidFill>
        <a:ln w="15875" cap="flat" cmpd="sng" algn="ctr">
          <a:solidFill>
            <a:schemeClr val="accent5">
              <a:tint val="40000"/>
              <a:alpha val="90000"/>
              <a:hueOff val="5712625"/>
              <a:satOff val="1957"/>
              <a:lumOff val="276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22965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011311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164401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156030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506199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20495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78371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31432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390116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ska 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78594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61447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60435424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702270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up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398604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upca sa slik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0120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1003942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258527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461173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2D6E202-B606-4609-B914-27C9371A1F6D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852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  <p:sldLayoutId id="2147483806" r:id="rId13"/>
    <p:sldLayoutId id="2147483807" r:id="rId14"/>
    <p:sldLayoutId id="2147483808" r:id="rId15"/>
    <p:sldLayoutId id="2147483809" r:id="rId16"/>
    <p:sldLayoutId id="2147483810" r:id="rId17"/>
    <p:sldLayoutId id="2147483811" r:id="rId18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bg2">
                <a:shade val="92000"/>
                <a:satMod val="140000"/>
                <a:lumMod val="11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4672EB-02A8-48AB-BCFB-00B78DBA6A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255A803-13A1-44E9-ACA9-889A5CC39B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98" y="0"/>
            <a:ext cx="12192000" cy="6858000"/>
          </a:xfrm>
          <a:prstGeom prst="rect">
            <a:avLst/>
          </a:prstGeom>
          <a:solidFill>
            <a:srgbClr val="0D0D0D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BC82C52F-0333-430E-AF00-FA48A518A1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5286708"/>
          </a:xfrm>
          <a:prstGeom prst="rect">
            <a:avLst/>
          </a:prstGeom>
          <a:ln>
            <a:noFill/>
          </a:ln>
          <a:effectLst>
            <a:outerShdw blurRad="889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E9CCFFE-A385-4D35-8504-960F050EF7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269"/>
          <a:stretch/>
        </p:blipFill>
        <p:spPr>
          <a:xfrm>
            <a:off x="0" y="0"/>
            <a:ext cx="12192000" cy="162746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AD41804-3572-46FD-8124-D3079B6427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51" t="72447" r="32841"/>
          <a:stretch/>
        </p:blipFill>
        <p:spPr>
          <a:xfrm>
            <a:off x="6526134" y="3384053"/>
            <a:ext cx="2305206" cy="1889621"/>
          </a:xfrm>
          <a:custGeom>
            <a:avLst/>
            <a:gdLst>
              <a:gd name="connsiteX0" fmla="*/ 8425821 w 12192000"/>
              <a:gd name="connsiteY0" fmla="*/ 2921316 h 3611460"/>
              <a:gd name="connsiteX1" fmla="*/ 8425821 w 12192000"/>
              <a:gd name="connsiteY1" fmla="*/ 3598426 h 3611460"/>
              <a:gd name="connsiteX2" fmla="*/ 9652455 w 12192000"/>
              <a:gd name="connsiteY2" fmla="*/ 3598426 h 3611460"/>
              <a:gd name="connsiteX3" fmla="*/ 9652455 w 12192000"/>
              <a:gd name="connsiteY3" fmla="*/ 2921316 h 3611460"/>
              <a:gd name="connsiteX4" fmla="*/ 0 w 12192000"/>
              <a:gd name="connsiteY4" fmla="*/ 0 h 3611460"/>
              <a:gd name="connsiteX5" fmla="*/ 12192000 w 12192000"/>
              <a:gd name="connsiteY5" fmla="*/ 0 h 3611460"/>
              <a:gd name="connsiteX6" fmla="*/ 12192000 w 12192000"/>
              <a:gd name="connsiteY6" fmla="*/ 3611460 h 3611460"/>
              <a:gd name="connsiteX7" fmla="*/ 0 w 12192000"/>
              <a:gd name="connsiteY7" fmla="*/ 3611460 h 361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611460">
                <a:moveTo>
                  <a:pt x="8425821" y="2921316"/>
                </a:moveTo>
                <a:lnTo>
                  <a:pt x="8425821" y="3598426"/>
                </a:lnTo>
                <a:lnTo>
                  <a:pt x="9652455" y="3598426"/>
                </a:lnTo>
                <a:lnTo>
                  <a:pt x="9652455" y="292131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611460"/>
                </a:lnTo>
                <a:lnTo>
                  <a:pt x="0" y="3611460"/>
                </a:lnTo>
                <a:close/>
              </a:path>
            </a:pathLst>
          </a:cu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316A1D8-3445-4B94-B595-2285C05EE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69" t="72447" r="62822"/>
          <a:stretch/>
        </p:blipFill>
        <p:spPr>
          <a:xfrm>
            <a:off x="5443064" y="3371019"/>
            <a:ext cx="1451918" cy="1889621"/>
          </a:xfrm>
          <a:custGeom>
            <a:avLst/>
            <a:gdLst>
              <a:gd name="connsiteX0" fmla="*/ 8425821 w 12192000"/>
              <a:gd name="connsiteY0" fmla="*/ 2921316 h 3611460"/>
              <a:gd name="connsiteX1" fmla="*/ 8425821 w 12192000"/>
              <a:gd name="connsiteY1" fmla="*/ 3598426 h 3611460"/>
              <a:gd name="connsiteX2" fmla="*/ 9652455 w 12192000"/>
              <a:gd name="connsiteY2" fmla="*/ 3598426 h 3611460"/>
              <a:gd name="connsiteX3" fmla="*/ 9652455 w 12192000"/>
              <a:gd name="connsiteY3" fmla="*/ 2921316 h 3611460"/>
              <a:gd name="connsiteX4" fmla="*/ 0 w 12192000"/>
              <a:gd name="connsiteY4" fmla="*/ 0 h 3611460"/>
              <a:gd name="connsiteX5" fmla="*/ 12192000 w 12192000"/>
              <a:gd name="connsiteY5" fmla="*/ 0 h 3611460"/>
              <a:gd name="connsiteX6" fmla="*/ 12192000 w 12192000"/>
              <a:gd name="connsiteY6" fmla="*/ 3611460 h 3611460"/>
              <a:gd name="connsiteX7" fmla="*/ 0 w 12192000"/>
              <a:gd name="connsiteY7" fmla="*/ 3611460 h 361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611460">
                <a:moveTo>
                  <a:pt x="8425821" y="2921316"/>
                </a:moveTo>
                <a:lnTo>
                  <a:pt x="8425821" y="3598426"/>
                </a:lnTo>
                <a:lnTo>
                  <a:pt x="9652455" y="3598426"/>
                </a:lnTo>
                <a:lnTo>
                  <a:pt x="9652455" y="292131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611460"/>
                </a:lnTo>
                <a:lnTo>
                  <a:pt x="0" y="3611460"/>
                </a:lnTo>
                <a:close/>
              </a:path>
            </a:pathLst>
          </a:cu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FA7483C-C90B-453F-AB53-60D8FDE6D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45" t="47340"/>
          <a:stretch/>
        </p:blipFill>
        <p:spPr>
          <a:xfrm>
            <a:off x="8965579" y="1675248"/>
            <a:ext cx="3237619" cy="3611460"/>
          </a:xfrm>
          <a:custGeom>
            <a:avLst/>
            <a:gdLst>
              <a:gd name="connsiteX0" fmla="*/ 2237500 w 3237619"/>
              <a:gd name="connsiteY0" fmla="*/ 2921316 h 3611460"/>
              <a:gd name="connsiteX1" fmla="*/ 2237500 w 3237619"/>
              <a:gd name="connsiteY1" fmla="*/ 3598426 h 3611460"/>
              <a:gd name="connsiteX2" fmla="*/ 2563236 w 3237619"/>
              <a:gd name="connsiteY2" fmla="*/ 3598426 h 3611460"/>
              <a:gd name="connsiteX3" fmla="*/ 2563236 w 3237619"/>
              <a:gd name="connsiteY3" fmla="*/ 2921316 h 3611460"/>
              <a:gd name="connsiteX4" fmla="*/ 0 w 3237619"/>
              <a:gd name="connsiteY4" fmla="*/ 0 h 3611460"/>
              <a:gd name="connsiteX5" fmla="*/ 3237619 w 3237619"/>
              <a:gd name="connsiteY5" fmla="*/ 0 h 3611460"/>
              <a:gd name="connsiteX6" fmla="*/ 3237619 w 3237619"/>
              <a:gd name="connsiteY6" fmla="*/ 3611460 h 3611460"/>
              <a:gd name="connsiteX7" fmla="*/ 557562 w 3237619"/>
              <a:gd name="connsiteY7" fmla="*/ 3611460 h 3611460"/>
              <a:gd name="connsiteX8" fmla="*/ 557562 w 3237619"/>
              <a:gd name="connsiteY8" fmla="*/ 2822752 h 3611460"/>
              <a:gd name="connsiteX9" fmla="*/ 0 w 3237619"/>
              <a:gd name="connsiteY9" fmla="*/ 2822752 h 361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37619" h="3611460">
                <a:moveTo>
                  <a:pt x="2237500" y="2921316"/>
                </a:moveTo>
                <a:lnTo>
                  <a:pt x="2237500" y="3598426"/>
                </a:lnTo>
                <a:lnTo>
                  <a:pt x="2563236" y="3598426"/>
                </a:lnTo>
                <a:lnTo>
                  <a:pt x="2563236" y="2921316"/>
                </a:lnTo>
                <a:close/>
                <a:moveTo>
                  <a:pt x="0" y="0"/>
                </a:moveTo>
                <a:lnTo>
                  <a:pt x="3237619" y="0"/>
                </a:lnTo>
                <a:lnTo>
                  <a:pt x="3237619" y="3611460"/>
                </a:lnTo>
                <a:lnTo>
                  <a:pt x="557562" y="3611460"/>
                </a:lnTo>
                <a:lnTo>
                  <a:pt x="557562" y="2822752"/>
                </a:lnTo>
                <a:lnTo>
                  <a:pt x="0" y="2822752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8FD68DA-43BA-4508-8DE2-BA9BB7B2F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3342" y="1914811"/>
            <a:ext cx="9174512" cy="1752193"/>
          </a:xfrm>
        </p:spPr>
        <p:txBody>
          <a:bodyPr>
            <a:noAutofit/>
          </a:bodyPr>
          <a:lstStyle/>
          <a:p>
            <a:r>
              <a:rPr lang="hr-HR" b="1" dirty="0"/>
              <a:t>RAZINE POSLOVNOG PLANIRANJA – VRSTE PLANOVA</a:t>
            </a:r>
            <a:endParaRPr lang="en-US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E9CFF2-3777-4FF4-A759-8491175B0B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06651" y="5504546"/>
            <a:ext cx="8689976" cy="1078889"/>
          </a:xfrm>
        </p:spPr>
        <p:txBody>
          <a:bodyPr>
            <a:normAutofit/>
          </a:bodyPr>
          <a:lstStyle/>
          <a:p>
            <a:pPr algn="r"/>
            <a:r>
              <a:rPr lang="hr-HR" sz="1800" cap="non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Izradila: Marina Juriša, </a:t>
            </a:r>
            <a:r>
              <a:rPr lang="hr-HR" sz="1800" cap="none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dipl.oec</a:t>
            </a:r>
            <a:endParaRPr lang="en-US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TekstniOkvir 3">
            <a:extLst>
              <a:ext uri="{FF2B5EF4-FFF2-40B4-BE49-F238E27FC236}">
                <a16:creationId xmlns:a16="http://schemas.microsoft.com/office/drawing/2014/main" id="{6087795B-CB30-8737-2F6F-15D9B0068692}"/>
              </a:ext>
            </a:extLst>
          </p:cNvPr>
          <p:cNvSpPr txBox="1"/>
          <p:nvPr/>
        </p:nvSpPr>
        <p:spPr>
          <a:xfrm>
            <a:off x="2161309" y="1330036"/>
            <a:ext cx="772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3200" dirty="0"/>
              <a:t>2. PLANIRANJE POSLOVANJA</a:t>
            </a:r>
            <a:endParaRPr lang="hr-HR" sz="4400" dirty="0"/>
          </a:p>
        </p:txBody>
      </p:sp>
    </p:spTree>
    <p:extLst>
      <p:ext uri="{BB962C8B-B14F-4D97-AF65-F5344CB8AC3E}">
        <p14:creationId xmlns:p14="http://schemas.microsoft.com/office/powerpoint/2010/main" val="40437378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bg2">
                <a:shade val="92000"/>
                <a:satMod val="170000"/>
                <a:lumMod val="96000"/>
              </a:schemeClr>
            </a:gs>
          </a:gsLst>
          <a:lin ang="54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4016A1-8793-971A-614B-95ABED6E2C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38D44-2A32-2E4A-7DC0-CBA623860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>
            <a:normAutofit/>
          </a:bodyPr>
          <a:lstStyle/>
          <a:p>
            <a:r>
              <a:rPr lang="hr-HR"/>
              <a:t>VRSTE PLANOVA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046C3E2-4E8C-60F6-E95F-076A336EDC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0411387"/>
              </p:ext>
            </p:extLst>
          </p:nvPr>
        </p:nvGraphicFramePr>
        <p:xfrm>
          <a:off x="914400" y="2214694"/>
          <a:ext cx="10820400" cy="40247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51887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r-HR" sz="3200" dirty="0"/>
              <a:t>Prema VREMENU</a:t>
            </a:r>
            <a:r>
              <a:rPr lang="hr-HR" dirty="0"/>
              <a:t>: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24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Dugoročni plan </a:t>
            </a:r>
            <a:r>
              <a:rPr lang="hr-HR" sz="2400" cap="none" dirty="0">
                <a:latin typeface="Calibri" panose="020F0502020204030204" pitchFamily="34" charset="0"/>
                <a:cs typeface="Calibri" panose="020F0502020204030204" pitchFamily="34" charset="0"/>
              </a:rPr>
              <a:t>– 5 i više godina, njime se najčešće planira uvođenje novih proizvoda, nove tehnologije i sl.</a:t>
            </a:r>
          </a:p>
          <a:p>
            <a:r>
              <a:rPr lang="hr-HR" sz="2400" b="1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Srednjoročnji</a:t>
            </a:r>
            <a:r>
              <a:rPr lang="hr-HR" sz="24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plan </a:t>
            </a:r>
            <a:r>
              <a:rPr lang="hr-HR" sz="2400" cap="none" dirty="0">
                <a:latin typeface="Calibri" panose="020F0502020204030204" pitchFamily="34" charset="0"/>
                <a:cs typeface="Calibri" panose="020F0502020204030204" pitchFamily="34" charset="0"/>
              </a:rPr>
              <a:t>– 1- 5 godine,  definira načine i aktivnosti za ostvarenje planiranih ciljeva</a:t>
            </a:r>
          </a:p>
          <a:p>
            <a:r>
              <a:rPr lang="hr-HR" sz="24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Kratkoročni plan </a:t>
            </a:r>
            <a:r>
              <a:rPr lang="hr-HR" sz="2400" cap="none" dirty="0">
                <a:latin typeface="Calibri" panose="020F0502020204030204" pitchFamily="34" charset="0"/>
                <a:cs typeface="Calibri" panose="020F0502020204030204" pitchFamily="34" charset="0"/>
              </a:rPr>
              <a:t>– do 1 godine tjedni, mjesečni, tromjesečni, godišnji</a:t>
            </a:r>
          </a:p>
        </p:txBody>
      </p:sp>
    </p:spTree>
    <p:extLst>
      <p:ext uri="{BB962C8B-B14F-4D97-AF65-F5344CB8AC3E}">
        <p14:creationId xmlns:p14="http://schemas.microsoft.com/office/powerpoint/2010/main" val="208564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47C7A-E62F-DF5F-B185-66EB2A8F1D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633C3-7E30-04E9-DF2E-0A693FB6B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799" y="624642"/>
            <a:ext cx="10364451" cy="997847"/>
          </a:xfrm>
        </p:spPr>
        <p:txBody>
          <a:bodyPr>
            <a:normAutofit/>
          </a:bodyPr>
          <a:lstStyle/>
          <a:p>
            <a:pPr algn="l"/>
            <a:r>
              <a:rPr lang="hr-HR" sz="3200" dirty="0"/>
              <a:t>Prema </a:t>
            </a:r>
            <a:r>
              <a:rPr lang="hr-HR" sz="3200" dirty="0" err="1"/>
              <a:t>HIJERARHIJi</a:t>
            </a:r>
            <a:endParaRPr lang="hr-HR" sz="3200" dirty="0"/>
          </a:p>
        </p:txBody>
      </p:sp>
      <p:sp>
        <p:nvSpPr>
          <p:cNvPr id="6" name="Rezervirano mjesto sadržaja 2">
            <a:extLst>
              <a:ext uri="{FF2B5EF4-FFF2-40B4-BE49-F238E27FC236}">
                <a16:creationId xmlns:a16="http://schemas.microsoft.com/office/drawing/2014/main" id="{51145B65-D445-C97B-AE51-4B28674E4E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74" y="1782147"/>
            <a:ext cx="7209904" cy="477567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hr-HR" sz="2800" b="1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Starteški</a:t>
            </a:r>
            <a:r>
              <a:rPr lang="hr-HR" sz="28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hr-HR" sz="2800" cap="none" dirty="0"/>
              <a:t>- opisuju se opće aktivnosti</a:t>
            </a:r>
          </a:p>
          <a:p>
            <a:pPr marL="285750" indent="-285750">
              <a:lnSpc>
                <a:spcPct val="100000"/>
              </a:lnSpc>
              <a:buFontTx/>
              <a:buChar char="-"/>
            </a:pPr>
            <a:r>
              <a:rPr lang="hr-HR" sz="2800" cap="none" dirty="0"/>
              <a:t>služe za planiranje rasta i razvoja poduzeća</a:t>
            </a:r>
          </a:p>
          <a:p>
            <a:pPr marL="285750" indent="-285750">
              <a:lnSpc>
                <a:spcPct val="100000"/>
              </a:lnSpc>
              <a:buFontTx/>
              <a:buChar char="-"/>
            </a:pPr>
            <a:r>
              <a:rPr lang="hr-HR" sz="2800" cap="none" dirty="0"/>
              <a:t>iz njih proizlaze taktički planovi</a:t>
            </a:r>
          </a:p>
          <a:p>
            <a:pPr marL="285750" indent="-285750">
              <a:lnSpc>
                <a:spcPct val="100000"/>
              </a:lnSpc>
              <a:buFontTx/>
              <a:buChar char="-"/>
            </a:pPr>
            <a:r>
              <a:rPr lang="hr-HR" sz="2800" cap="none" dirty="0"/>
              <a:t>dugoročni su </a:t>
            </a:r>
          </a:p>
          <a:p>
            <a:pPr marL="285750" indent="-285750">
              <a:lnSpc>
                <a:spcPct val="100000"/>
              </a:lnSpc>
              <a:buFontTx/>
              <a:buChar char="-"/>
            </a:pPr>
            <a:r>
              <a:rPr lang="hr-HR" sz="2800" cap="none" dirty="0"/>
              <a:t>Manje detaljni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hr-HR" sz="3600" b="1" cap="none" dirty="0"/>
              <a:t> </a:t>
            </a:r>
            <a:endParaRPr lang="hr-HR" sz="2400" cap="none" dirty="0"/>
          </a:p>
          <a:p>
            <a:pPr marL="0" indent="0">
              <a:lnSpc>
                <a:spcPct val="100000"/>
              </a:lnSpc>
              <a:buNone/>
            </a:pPr>
            <a:endParaRPr lang="hr-HR" sz="2400" cap="none" dirty="0"/>
          </a:p>
          <a:p>
            <a:pPr marL="0" indent="0">
              <a:lnSpc>
                <a:spcPct val="100000"/>
              </a:lnSpc>
              <a:buNone/>
            </a:pPr>
            <a:endParaRPr lang="hr-HR" sz="2400" cap="none" dirty="0"/>
          </a:p>
          <a:p>
            <a:pPr marL="0" indent="0">
              <a:lnSpc>
                <a:spcPct val="100000"/>
              </a:lnSpc>
              <a:buNone/>
            </a:pPr>
            <a:endParaRPr lang="hr-HR" sz="2400" cap="none" dirty="0"/>
          </a:p>
          <a:p>
            <a:endParaRPr lang="hr-HR" sz="2400" cap="non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86545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E9759-EE19-B25E-2D36-CC2B105586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EC08E-6736-2ADB-3912-DA636542B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18153"/>
            <a:ext cx="10364451" cy="997847"/>
          </a:xfrm>
        </p:spPr>
        <p:txBody>
          <a:bodyPr>
            <a:normAutofit/>
          </a:bodyPr>
          <a:lstStyle/>
          <a:p>
            <a:pPr algn="l"/>
            <a:r>
              <a:rPr lang="hr-HR" sz="3200"/>
              <a:t>Prema HIJERARHIJi</a:t>
            </a:r>
            <a:endParaRPr lang="hr-HR" sz="3200" dirty="0"/>
          </a:p>
        </p:txBody>
      </p:sp>
      <p:sp>
        <p:nvSpPr>
          <p:cNvPr id="6" name="Rezervirano mjesto sadržaja 2">
            <a:extLst>
              <a:ext uri="{FF2B5EF4-FFF2-40B4-BE49-F238E27FC236}">
                <a16:creationId xmlns:a16="http://schemas.microsoft.com/office/drawing/2014/main" id="{9D6067EE-B671-4BA5-3943-3144376E74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74" y="1483567"/>
            <a:ext cx="7209904" cy="507425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hr-HR" sz="2800" b="1" cap="none" dirty="0"/>
              <a:t>Taktički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hr-HR" sz="2800" cap="none" dirty="0"/>
              <a:t>utvrđuju se koraci, aktivnosti, vrijeme i ostali resursi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hr-HR" sz="2800" cap="none" dirty="0"/>
              <a:t>izrađuju se za dijelove organizacije, detaljniji su od strateških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hr-HR" sz="2800" cap="none" dirty="0"/>
              <a:t>Srednjoročni su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hr-HR" sz="2800" cap="none" dirty="0"/>
              <a:t>srednje detaljni</a:t>
            </a:r>
          </a:p>
          <a:p>
            <a:pPr marL="0" indent="0">
              <a:lnSpc>
                <a:spcPct val="100000"/>
              </a:lnSpc>
              <a:buNone/>
            </a:pPr>
            <a:endParaRPr lang="hr-HR" sz="2400" cap="none" dirty="0"/>
          </a:p>
          <a:p>
            <a:pPr marL="0" indent="0">
              <a:lnSpc>
                <a:spcPct val="100000"/>
              </a:lnSpc>
              <a:buNone/>
            </a:pPr>
            <a:endParaRPr lang="hr-HR" sz="2400" cap="none" dirty="0"/>
          </a:p>
          <a:p>
            <a:pPr marL="0" indent="0">
              <a:lnSpc>
                <a:spcPct val="100000"/>
              </a:lnSpc>
              <a:buNone/>
            </a:pPr>
            <a:endParaRPr lang="hr-HR" sz="2400" cap="none" dirty="0"/>
          </a:p>
          <a:p>
            <a:pPr marL="0" indent="0">
              <a:lnSpc>
                <a:spcPct val="100000"/>
              </a:lnSpc>
              <a:buNone/>
            </a:pPr>
            <a:endParaRPr lang="hr-HR" sz="2400" cap="none" dirty="0"/>
          </a:p>
          <a:p>
            <a:endParaRPr lang="hr-HR" sz="2400" cap="non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630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2BDD2B-2AA3-C96F-5A79-6333767BA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92210-DBFE-A915-17D2-71A40D37D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129" y="708619"/>
            <a:ext cx="10364451" cy="997847"/>
          </a:xfrm>
        </p:spPr>
        <p:txBody>
          <a:bodyPr>
            <a:normAutofit/>
          </a:bodyPr>
          <a:lstStyle/>
          <a:p>
            <a:pPr algn="l"/>
            <a:r>
              <a:rPr lang="hr-HR" sz="3200" dirty="0"/>
              <a:t>Prema </a:t>
            </a:r>
            <a:r>
              <a:rPr lang="hr-HR" sz="3200" dirty="0" err="1"/>
              <a:t>HIJERARHIJi</a:t>
            </a:r>
            <a:endParaRPr lang="hr-HR" sz="3200" dirty="0"/>
          </a:p>
        </p:txBody>
      </p:sp>
      <p:sp>
        <p:nvSpPr>
          <p:cNvPr id="6" name="Rezervirano mjesto sadržaja 2">
            <a:extLst>
              <a:ext uri="{FF2B5EF4-FFF2-40B4-BE49-F238E27FC236}">
                <a16:creationId xmlns:a16="http://schemas.microsoft.com/office/drawing/2014/main" id="{6F2063E8-0D73-5A7C-5167-2D424DBECE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74" y="2062066"/>
            <a:ext cx="7209904" cy="313508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hr-HR" sz="2800" b="1" cap="none" dirty="0"/>
              <a:t>Operativni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hr-HR" sz="2800" cap="none" dirty="0"/>
              <a:t>- opisuju se pojedini zadatci, konkretno, precizno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hr-HR" sz="2800" cap="none" dirty="0"/>
              <a:t>Kratkoročni su 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hr-HR" sz="2800" cap="none" dirty="0"/>
              <a:t>najdetaljniji</a:t>
            </a:r>
          </a:p>
          <a:p>
            <a:pPr marL="0" indent="0">
              <a:lnSpc>
                <a:spcPct val="100000"/>
              </a:lnSpc>
              <a:buNone/>
            </a:pPr>
            <a:endParaRPr lang="hr-HR" sz="2400" cap="none" dirty="0"/>
          </a:p>
          <a:p>
            <a:pPr marL="0" indent="0">
              <a:lnSpc>
                <a:spcPct val="100000"/>
              </a:lnSpc>
              <a:buNone/>
            </a:pPr>
            <a:endParaRPr lang="hr-HR" sz="2400" cap="none" dirty="0"/>
          </a:p>
          <a:p>
            <a:pPr marL="0" indent="0">
              <a:lnSpc>
                <a:spcPct val="100000"/>
              </a:lnSpc>
              <a:buNone/>
            </a:pPr>
            <a:endParaRPr lang="hr-HR" sz="2400" cap="none" dirty="0"/>
          </a:p>
          <a:p>
            <a:pPr marL="0" indent="0">
              <a:lnSpc>
                <a:spcPct val="100000"/>
              </a:lnSpc>
              <a:buNone/>
            </a:pPr>
            <a:endParaRPr lang="hr-HR" sz="2400" cap="none" dirty="0"/>
          </a:p>
          <a:p>
            <a:endParaRPr lang="hr-HR" sz="2400" cap="non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960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965224-E4EE-D753-B580-37D865787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672A3-65BA-84C3-94E6-27392B72E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129" y="736611"/>
            <a:ext cx="10364451" cy="997847"/>
          </a:xfrm>
        </p:spPr>
        <p:txBody>
          <a:bodyPr>
            <a:normAutofit/>
          </a:bodyPr>
          <a:lstStyle/>
          <a:p>
            <a:pPr algn="l"/>
            <a:r>
              <a:rPr lang="hr-HR" sz="3200" dirty="0"/>
              <a:t>Prema učestalosti</a:t>
            </a:r>
          </a:p>
        </p:txBody>
      </p:sp>
      <p:sp>
        <p:nvSpPr>
          <p:cNvPr id="6" name="Rezervirano mjesto sadržaja 2">
            <a:extLst>
              <a:ext uri="{FF2B5EF4-FFF2-40B4-BE49-F238E27FC236}">
                <a16:creationId xmlns:a16="http://schemas.microsoft.com/office/drawing/2014/main" id="{DF4EF4BF-3A9D-FD86-A8E6-08F088E2CA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74" y="2118804"/>
            <a:ext cx="9689571" cy="310634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hr-HR" sz="2800" b="1" cap="none" dirty="0"/>
              <a:t>Trajni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hr-HR" sz="2800" cap="none" dirty="0"/>
              <a:t> Koriste se više puta u duljem razdoblju. To su: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hr-HR" sz="2800" cap="none" dirty="0"/>
              <a:t>politike (kontinuirane planske odluke, npr. politika zapošljavanja)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hr-HR" sz="2800" cap="none" dirty="0"/>
              <a:t>procedure (propisuju slijedi način obavljanja aktivnosti (npr. Proces reklamacije i povrata novca) 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hr-HR" sz="2800" cap="none" dirty="0"/>
              <a:t>pravila (upute za ponašanja, npr. Pravila odijevanja)</a:t>
            </a:r>
          </a:p>
          <a:p>
            <a:pPr marL="0" indent="0">
              <a:lnSpc>
                <a:spcPct val="100000"/>
              </a:lnSpc>
              <a:buNone/>
            </a:pPr>
            <a:endParaRPr lang="hr-HR" sz="3600" cap="none" dirty="0"/>
          </a:p>
          <a:p>
            <a:pPr marL="0" indent="0">
              <a:lnSpc>
                <a:spcPct val="100000"/>
              </a:lnSpc>
              <a:buNone/>
            </a:pPr>
            <a:endParaRPr lang="hr-HR" sz="2400" cap="none" dirty="0"/>
          </a:p>
          <a:p>
            <a:pPr marL="0" indent="0">
              <a:lnSpc>
                <a:spcPct val="100000"/>
              </a:lnSpc>
              <a:buNone/>
            </a:pPr>
            <a:endParaRPr lang="hr-HR" sz="2400" cap="none" dirty="0"/>
          </a:p>
          <a:p>
            <a:pPr marL="0" indent="0">
              <a:lnSpc>
                <a:spcPct val="100000"/>
              </a:lnSpc>
              <a:buNone/>
            </a:pPr>
            <a:endParaRPr lang="hr-HR" sz="2400" cap="none" dirty="0"/>
          </a:p>
          <a:p>
            <a:pPr marL="0" indent="0">
              <a:lnSpc>
                <a:spcPct val="100000"/>
              </a:lnSpc>
              <a:buNone/>
            </a:pPr>
            <a:endParaRPr lang="hr-HR" sz="2400" cap="none" dirty="0"/>
          </a:p>
          <a:p>
            <a:endParaRPr lang="hr-HR" sz="2400" cap="non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42458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1C3C5F-3F68-7748-4017-639151940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D9353-5ED3-A10B-D01E-683109ECE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798" y="924259"/>
            <a:ext cx="10364451" cy="997847"/>
          </a:xfrm>
        </p:spPr>
        <p:txBody>
          <a:bodyPr>
            <a:normAutofit/>
          </a:bodyPr>
          <a:lstStyle/>
          <a:p>
            <a:pPr algn="l"/>
            <a:r>
              <a:rPr lang="hr-HR" sz="3200" dirty="0"/>
              <a:t>Prema učestalosti</a:t>
            </a:r>
          </a:p>
        </p:txBody>
      </p:sp>
      <p:sp>
        <p:nvSpPr>
          <p:cNvPr id="6" name="Rezervirano mjesto sadržaja 2">
            <a:extLst>
              <a:ext uri="{FF2B5EF4-FFF2-40B4-BE49-F238E27FC236}">
                <a16:creationId xmlns:a16="http://schemas.microsoft.com/office/drawing/2014/main" id="{F2ECF545-A600-E224-2C39-06EC32C236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73" y="1894114"/>
            <a:ext cx="9689571" cy="466370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hr-HR" sz="2400" b="1" cap="non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hr-HR" sz="2800" b="1" cap="none" dirty="0">
                <a:latin typeface="Calibri" panose="020F0502020204030204" pitchFamily="34" charset="0"/>
                <a:cs typeface="Calibri" panose="020F0502020204030204" pitchFamily="34" charset="0"/>
              </a:rPr>
              <a:t>Jednokratni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hr-HR" sz="2800" cap="none" dirty="0">
                <a:latin typeface="Calibri" panose="020F0502020204030204" pitchFamily="34" charset="0"/>
                <a:cs typeface="Calibri" panose="020F0502020204030204" pitchFamily="34" charset="0"/>
              </a:rPr>
              <a:t>Služe za jedinstvene situacije. To su: 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hr-HR" sz="2800" cap="none" dirty="0">
                <a:latin typeface="Calibri" panose="020F0502020204030204" pitchFamily="34" charset="0"/>
                <a:cs typeface="Calibri" panose="020F0502020204030204" pitchFamily="34" charset="0"/>
              </a:rPr>
              <a:t>programi (opisuju neki veliki pothvat za više godina)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hr-HR" sz="2800" cap="none" dirty="0">
                <a:latin typeface="Calibri" panose="020F0502020204030204" pitchFamily="34" charset="0"/>
                <a:cs typeface="Calibri" panose="020F0502020204030204" pitchFamily="34" charset="0"/>
              </a:rPr>
              <a:t>projekti (opisuje ciljeve, aktivnosti, resurse i rokove za realizaciju)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hr-HR" sz="2800" cap="none" dirty="0">
                <a:latin typeface="Calibri" panose="020F0502020204030204" pitchFamily="34" charset="0"/>
                <a:cs typeface="Calibri" panose="020F0502020204030204" pitchFamily="34" charset="0"/>
              </a:rPr>
              <a:t>Proračuni (financijski plan za određenu godinu)</a:t>
            </a:r>
            <a:endParaRPr lang="hr-HR" sz="2800" cap="none" dirty="0"/>
          </a:p>
          <a:p>
            <a:pPr marL="0" indent="0">
              <a:lnSpc>
                <a:spcPct val="100000"/>
              </a:lnSpc>
              <a:buNone/>
            </a:pPr>
            <a:endParaRPr lang="hr-HR" sz="3600" cap="none" dirty="0"/>
          </a:p>
          <a:p>
            <a:pPr marL="0" indent="0">
              <a:lnSpc>
                <a:spcPct val="100000"/>
              </a:lnSpc>
              <a:buNone/>
            </a:pPr>
            <a:endParaRPr lang="hr-HR" sz="2400" cap="none" dirty="0"/>
          </a:p>
          <a:p>
            <a:pPr marL="0" indent="0">
              <a:lnSpc>
                <a:spcPct val="100000"/>
              </a:lnSpc>
              <a:buNone/>
            </a:pPr>
            <a:endParaRPr lang="hr-HR" sz="2400" cap="none" dirty="0"/>
          </a:p>
          <a:p>
            <a:pPr marL="0" indent="0">
              <a:lnSpc>
                <a:spcPct val="100000"/>
              </a:lnSpc>
              <a:buNone/>
            </a:pPr>
            <a:endParaRPr lang="hr-HR" sz="2400" cap="none" dirty="0"/>
          </a:p>
          <a:p>
            <a:pPr marL="0" indent="0">
              <a:lnSpc>
                <a:spcPct val="100000"/>
              </a:lnSpc>
              <a:buNone/>
            </a:pPr>
            <a:endParaRPr lang="hr-HR" sz="2400" cap="none" dirty="0"/>
          </a:p>
          <a:p>
            <a:endParaRPr lang="hr-HR" sz="2400" cap="non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816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85A11-6149-5D29-1794-DE21E05E2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52E8E-B149-24E1-DF3F-015E9CCDB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3" y="609280"/>
            <a:ext cx="10364451" cy="997847"/>
          </a:xfrm>
        </p:spPr>
        <p:txBody>
          <a:bodyPr>
            <a:normAutofit/>
          </a:bodyPr>
          <a:lstStyle/>
          <a:p>
            <a:pPr algn="l"/>
            <a:r>
              <a:rPr lang="hr-HR" sz="3200" dirty="0"/>
              <a:t>POSLOVNI PLAN</a:t>
            </a:r>
          </a:p>
        </p:txBody>
      </p:sp>
      <p:sp>
        <p:nvSpPr>
          <p:cNvPr id="6" name="Rezervirano mjesto sadržaja 2">
            <a:extLst>
              <a:ext uri="{FF2B5EF4-FFF2-40B4-BE49-F238E27FC236}">
                <a16:creationId xmlns:a16="http://schemas.microsoft.com/office/drawing/2014/main" id="{C20AE3E7-FA44-08B7-EAEF-7EEF5B27C5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74" y="2235200"/>
            <a:ext cx="8756700" cy="20320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hr-HR" sz="2800" cap="none" dirty="0"/>
              <a:t>Poslovni plan je pisani dokument koji opisuje i preispituje neki poslovni pothvat.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hr-HR" sz="2800" cap="none" dirty="0"/>
              <a:t>Objašnjava što će se proizvoditi, za koje tržište, te potrebna financijska sredstva za realizaciju pothvata.</a:t>
            </a:r>
          </a:p>
          <a:p>
            <a:pPr marL="0" indent="0">
              <a:lnSpc>
                <a:spcPct val="100000"/>
              </a:lnSpc>
              <a:buNone/>
            </a:pPr>
            <a:endParaRPr lang="hr-HR" sz="2400" cap="none" dirty="0"/>
          </a:p>
          <a:p>
            <a:pPr marL="0" indent="0">
              <a:lnSpc>
                <a:spcPct val="100000"/>
              </a:lnSpc>
              <a:buNone/>
            </a:pPr>
            <a:endParaRPr lang="hr-HR" sz="2400" cap="none" dirty="0"/>
          </a:p>
          <a:p>
            <a:pPr marL="0" indent="0">
              <a:lnSpc>
                <a:spcPct val="100000"/>
              </a:lnSpc>
              <a:buNone/>
            </a:pPr>
            <a:endParaRPr lang="hr-HR" sz="2400" cap="none" dirty="0"/>
          </a:p>
          <a:p>
            <a:pPr marL="0" indent="0">
              <a:lnSpc>
                <a:spcPct val="100000"/>
              </a:lnSpc>
              <a:buNone/>
            </a:pPr>
            <a:endParaRPr lang="hr-HR" sz="2400" cap="none" dirty="0"/>
          </a:p>
          <a:p>
            <a:endParaRPr lang="hr-HR" sz="2400" cap="non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91262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ZADATAK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3200" dirty="0"/>
              <a:t>U paru na primjeru škole stranih jezika objasni strateški plan, taktički plan i operativni plan.</a:t>
            </a:r>
          </a:p>
        </p:txBody>
      </p:sp>
    </p:spTree>
    <p:extLst>
      <p:ext uri="{BB962C8B-B14F-4D97-AF65-F5344CB8AC3E}">
        <p14:creationId xmlns:p14="http://schemas.microsoft.com/office/powerpoint/2010/main" val="29514299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C5B99-DF4C-B490-8E49-34E87877A0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83101D-9328-06D1-B76A-A3577A709A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hr-HR" sz="3200" dirty="0"/>
              <a:t>Hvala na pozornosti.</a:t>
            </a:r>
          </a:p>
        </p:txBody>
      </p:sp>
    </p:spTree>
    <p:extLst>
      <p:ext uri="{BB962C8B-B14F-4D97-AF65-F5344CB8AC3E}">
        <p14:creationId xmlns:p14="http://schemas.microsoft.com/office/powerpoint/2010/main" val="1206804737"/>
      </p:ext>
    </p:extLst>
  </p:cSld>
  <p:clrMapOvr>
    <a:masterClrMapping/>
  </p:clrMapOvr>
</p:sld>
</file>

<file path=ppt/theme/theme1.xml><?xml version="1.0" encoding="utf-8"?>
<a:theme xmlns:a="http://schemas.openxmlformats.org/drawingml/2006/main" name="Kapljica">
  <a:themeElements>
    <a:clrScheme name="Kapljica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Kapljic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pljic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TM04033925[[fn=Kapljica]]</Template>
  <TotalTime>66</TotalTime>
  <Words>308</Words>
  <Application>Microsoft Office PowerPoint</Application>
  <PresentationFormat>Široki zaslon</PresentationFormat>
  <Paragraphs>80</Paragraphs>
  <Slides>11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11</vt:i4>
      </vt:variant>
    </vt:vector>
  </HeadingPairs>
  <TitlesOfParts>
    <vt:vector size="16" baseType="lpstr">
      <vt:lpstr>Arial</vt:lpstr>
      <vt:lpstr>Calibri</vt:lpstr>
      <vt:lpstr>Tw Cen MT</vt:lpstr>
      <vt:lpstr>Wingdings</vt:lpstr>
      <vt:lpstr>Kapljica</vt:lpstr>
      <vt:lpstr>RAZINE POSLOVNOG PLANIRANJA – VRSTE PLANOVA</vt:lpstr>
      <vt:lpstr>VRSTE PLANOVA</vt:lpstr>
      <vt:lpstr>Prema VREMENU:</vt:lpstr>
      <vt:lpstr>Prema HIJERARHIJi</vt:lpstr>
      <vt:lpstr>Prema HIJERARHIJi</vt:lpstr>
      <vt:lpstr>Prema HIJERARHIJi</vt:lpstr>
      <vt:lpstr>Prema učestalosti</vt:lpstr>
      <vt:lpstr>Prema učestalosti</vt:lpstr>
      <vt:lpstr>POSLOVNI PLAN</vt:lpstr>
      <vt:lpstr>ZADATAK</vt:lpstr>
      <vt:lpstr>PowerPoint prezentacija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Korisnik</dc:creator>
  <cp:lastModifiedBy>Marina Juriša</cp:lastModifiedBy>
  <cp:revision>9</cp:revision>
  <dcterms:created xsi:type="dcterms:W3CDTF">2021-09-29T07:00:00Z</dcterms:created>
  <dcterms:modified xsi:type="dcterms:W3CDTF">2026-06-10T07:47:19Z</dcterms:modified>
</cp:coreProperties>
</file>